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61" r:id="rId3"/>
    <p:sldId id="266" r:id="rId4"/>
    <p:sldId id="267" r:id="rId5"/>
    <p:sldId id="271" r:id="rId6"/>
    <p:sldId id="273" r:id="rId7"/>
    <p:sldId id="272" r:id="rId8"/>
    <p:sldId id="274" r:id="rId9"/>
    <p:sldId id="275" r:id="rId10"/>
    <p:sldId id="276" r:id="rId11"/>
    <p:sldId id="257" r:id="rId12"/>
    <p:sldId id="268" r:id="rId13"/>
    <p:sldId id="269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A2B53-40B1-4033-8501-6A3F5B9ABE78}" v="4" dt="2026-01-22T14:52:38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2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dy Palazzi" userId="540459e7-2338-466e-af53-b2ec30979eb7" providerId="ADAL" clId="{F50B5960-0908-4457-B37A-E6E22152962B}"/>
    <pc:docChg chg="modSld">
      <pc:chgData name="Rudy Palazzi" userId="540459e7-2338-466e-af53-b2ec30979eb7" providerId="ADAL" clId="{F50B5960-0908-4457-B37A-E6E22152962B}" dt="2026-01-22T14:52:38.348" v="2"/>
      <pc:docMkLst>
        <pc:docMk/>
      </pc:docMkLst>
      <pc:sldChg chg="addSp modSp">
        <pc:chgData name="Rudy Palazzi" userId="540459e7-2338-466e-af53-b2ec30979eb7" providerId="ADAL" clId="{F50B5960-0908-4457-B37A-E6E22152962B}" dt="2026-01-22T14:52:38.348" v="2"/>
        <pc:sldMkLst>
          <pc:docMk/>
          <pc:sldMk cId="1334284867" sldId="261"/>
        </pc:sldMkLst>
        <pc:spChg chg="add mod">
          <ac:chgData name="Rudy Palazzi" userId="540459e7-2338-466e-af53-b2ec30979eb7" providerId="ADAL" clId="{F50B5960-0908-4457-B37A-E6E22152962B}" dt="2026-01-22T14:52:38.348" v="2"/>
          <ac:spMkLst>
            <pc:docMk/>
            <pc:sldMk cId="1334284867" sldId="261"/>
            <ac:spMk id="2" creationId="{30784DD3-2442-E8B1-DE3E-5C49FC5C9A40}"/>
          </ac:spMkLst>
        </pc:spChg>
        <pc:spChg chg="mod">
          <ac:chgData name="Rudy Palazzi" userId="540459e7-2338-466e-af53-b2ec30979eb7" providerId="ADAL" clId="{F50B5960-0908-4457-B37A-E6E22152962B}" dt="2026-01-22T14:52:11.746" v="0"/>
          <ac:spMkLst>
            <pc:docMk/>
            <pc:sldMk cId="1334284867" sldId="261"/>
            <ac:spMk id="3" creationId="{A7365213-0C54-A82B-E68A-48D810CA5C8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EB3F3-C932-43C3-B607-0AABD623204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E9CEFE3-59C3-4D69-BF32-4F07CD9B1A18}">
      <dgm:prSet/>
      <dgm:spPr/>
      <dgm:t>
        <a:bodyPr/>
        <a:lstStyle/>
        <a:p>
          <a:r>
            <a:rPr lang="en-GB"/>
            <a:t>TAGS:</a:t>
          </a:r>
          <a:endParaRPr lang="en-US"/>
        </a:p>
      </dgm:t>
    </dgm:pt>
    <dgm:pt modelId="{2AB102EA-70A0-47F4-9348-8BDCA0CABB0A}" type="parTrans" cxnId="{83E379D8-BD06-454E-B4B6-FD5D404FB587}">
      <dgm:prSet/>
      <dgm:spPr/>
      <dgm:t>
        <a:bodyPr/>
        <a:lstStyle/>
        <a:p>
          <a:endParaRPr lang="en-US"/>
        </a:p>
      </dgm:t>
    </dgm:pt>
    <dgm:pt modelId="{4F043F82-1E81-4313-8802-83BB1FD18569}" type="sibTrans" cxnId="{83E379D8-BD06-454E-B4B6-FD5D404FB587}">
      <dgm:prSet/>
      <dgm:spPr/>
      <dgm:t>
        <a:bodyPr/>
        <a:lstStyle/>
        <a:p>
          <a:endParaRPr lang="en-US"/>
        </a:p>
      </dgm:t>
    </dgm:pt>
    <dgm:pt modelId="{C923F658-CA42-42F4-A709-975F1A1E612A}">
      <dgm:prSet/>
      <dgm:spPr/>
      <dgm:t>
        <a:bodyPr/>
        <a:lstStyle/>
        <a:p>
          <a:r>
            <a:rPr lang="en-GB"/>
            <a:t>MEETING ROOM</a:t>
          </a:r>
          <a:endParaRPr lang="en-US"/>
        </a:p>
      </dgm:t>
    </dgm:pt>
    <dgm:pt modelId="{213B3BA9-72B8-4CE5-BD0A-C8AB41051727}" type="parTrans" cxnId="{94803A38-55B7-414F-95B2-000FC86AACD4}">
      <dgm:prSet/>
      <dgm:spPr/>
      <dgm:t>
        <a:bodyPr/>
        <a:lstStyle/>
        <a:p>
          <a:endParaRPr lang="en-US"/>
        </a:p>
      </dgm:t>
    </dgm:pt>
    <dgm:pt modelId="{7755CBEC-64AF-4773-A8AD-8B80532F1F79}" type="sibTrans" cxnId="{94803A38-55B7-414F-95B2-000FC86AACD4}">
      <dgm:prSet/>
      <dgm:spPr/>
      <dgm:t>
        <a:bodyPr/>
        <a:lstStyle/>
        <a:p>
          <a:endParaRPr lang="en-US"/>
        </a:p>
      </dgm:t>
    </dgm:pt>
    <dgm:pt modelId="{F55A4C35-123A-44E3-BF69-B5136F2235C3}">
      <dgm:prSet/>
      <dgm:spPr/>
      <dgm:t>
        <a:bodyPr/>
        <a:lstStyle/>
        <a:p>
          <a:r>
            <a:rPr lang="en-GB"/>
            <a:t>WORKSHOP</a:t>
          </a:r>
          <a:endParaRPr lang="en-US"/>
        </a:p>
      </dgm:t>
    </dgm:pt>
    <dgm:pt modelId="{59ECE9BA-7163-4AEC-840E-7971E07F236E}" type="parTrans" cxnId="{D4DFE5C6-EF1D-4749-B406-3D078CA0DDAE}">
      <dgm:prSet/>
      <dgm:spPr/>
      <dgm:t>
        <a:bodyPr/>
        <a:lstStyle/>
        <a:p>
          <a:endParaRPr lang="en-US"/>
        </a:p>
      </dgm:t>
    </dgm:pt>
    <dgm:pt modelId="{DFE456FA-7D9E-43C5-B499-ED431180963C}" type="sibTrans" cxnId="{D4DFE5C6-EF1D-4749-B406-3D078CA0DDAE}">
      <dgm:prSet/>
      <dgm:spPr/>
      <dgm:t>
        <a:bodyPr/>
        <a:lstStyle/>
        <a:p>
          <a:endParaRPr lang="en-US"/>
        </a:p>
      </dgm:t>
    </dgm:pt>
    <dgm:pt modelId="{F42EDBBA-464F-41E2-8201-D45019F52C29}">
      <dgm:prSet/>
      <dgm:spPr/>
      <dgm:t>
        <a:bodyPr/>
        <a:lstStyle/>
        <a:p>
          <a:r>
            <a:rPr lang="en-GB"/>
            <a:t>WORK SESSION</a:t>
          </a:r>
          <a:endParaRPr lang="en-US"/>
        </a:p>
      </dgm:t>
    </dgm:pt>
    <dgm:pt modelId="{B2B4E7D3-8408-486D-B75A-80542515FEF8}" type="parTrans" cxnId="{A1ED7B75-5AE3-4BBF-BFDA-BF415E86889A}">
      <dgm:prSet/>
      <dgm:spPr/>
      <dgm:t>
        <a:bodyPr/>
        <a:lstStyle/>
        <a:p>
          <a:endParaRPr lang="en-US"/>
        </a:p>
      </dgm:t>
    </dgm:pt>
    <dgm:pt modelId="{4AF0E463-34F0-454D-AA5E-8A2143EE7D9C}" type="sibTrans" cxnId="{A1ED7B75-5AE3-4BBF-BFDA-BF415E86889A}">
      <dgm:prSet/>
      <dgm:spPr/>
      <dgm:t>
        <a:bodyPr/>
        <a:lstStyle/>
        <a:p>
          <a:endParaRPr lang="en-US"/>
        </a:p>
      </dgm:t>
    </dgm:pt>
    <dgm:pt modelId="{4E4AA692-9251-4F40-92D3-1C1457A0ACCC}">
      <dgm:prSet/>
      <dgm:spPr/>
      <dgm:t>
        <a:bodyPr/>
        <a:lstStyle/>
        <a:p>
          <a:r>
            <a:rPr lang="en-GB"/>
            <a:t>GROUP WORK</a:t>
          </a:r>
          <a:endParaRPr lang="en-US"/>
        </a:p>
      </dgm:t>
    </dgm:pt>
    <dgm:pt modelId="{F767487F-9E97-463A-9030-264FDE9C2647}" type="parTrans" cxnId="{E320BBFF-7BB5-47C1-8C7F-488F67C0CE43}">
      <dgm:prSet/>
      <dgm:spPr/>
      <dgm:t>
        <a:bodyPr/>
        <a:lstStyle/>
        <a:p>
          <a:endParaRPr lang="en-US"/>
        </a:p>
      </dgm:t>
    </dgm:pt>
    <dgm:pt modelId="{9A0EA699-7EDF-429A-8D2C-A754054CE0C2}" type="sibTrans" cxnId="{E320BBFF-7BB5-47C1-8C7F-488F67C0CE43}">
      <dgm:prSet/>
      <dgm:spPr/>
      <dgm:t>
        <a:bodyPr/>
        <a:lstStyle/>
        <a:p>
          <a:endParaRPr lang="en-US"/>
        </a:p>
      </dgm:t>
    </dgm:pt>
    <dgm:pt modelId="{09156FF5-3A88-4BBC-8892-976148C3CE01}">
      <dgm:prSet/>
      <dgm:spPr/>
      <dgm:t>
        <a:bodyPr/>
        <a:lstStyle/>
        <a:p>
          <a:r>
            <a:rPr lang="en-GB"/>
            <a:t>COACHING</a:t>
          </a:r>
          <a:endParaRPr lang="en-US"/>
        </a:p>
      </dgm:t>
    </dgm:pt>
    <dgm:pt modelId="{96DD6C40-BDD2-4DE1-80C8-D143ED4EC45A}" type="parTrans" cxnId="{2BA5694D-38B8-4CDB-91DC-968AE27F4EBA}">
      <dgm:prSet/>
      <dgm:spPr/>
      <dgm:t>
        <a:bodyPr/>
        <a:lstStyle/>
        <a:p>
          <a:endParaRPr lang="en-US"/>
        </a:p>
      </dgm:t>
    </dgm:pt>
    <dgm:pt modelId="{EE543C7D-D277-4402-9050-328C9D4E78DD}" type="sibTrans" cxnId="{2BA5694D-38B8-4CDB-91DC-968AE27F4EBA}">
      <dgm:prSet/>
      <dgm:spPr/>
      <dgm:t>
        <a:bodyPr/>
        <a:lstStyle/>
        <a:p>
          <a:endParaRPr lang="en-US"/>
        </a:p>
      </dgm:t>
    </dgm:pt>
    <dgm:pt modelId="{E61DCA31-7860-4D75-8A0C-7566C606920E}">
      <dgm:prSet/>
      <dgm:spPr/>
      <dgm:t>
        <a:bodyPr/>
        <a:lstStyle/>
        <a:p>
          <a:r>
            <a:rPr lang="en-GB"/>
            <a:t>TRAINING ROOM</a:t>
          </a:r>
          <a:endParaRPr lang="en-US"/>
        </a:p>
      </dgm:t>
    </dgm:pt>
    <dgm:pt modelId="{7AEDA3D2-28C5-4510-A775-8D2FE2300883}" type="parTrans" cxnId="{B030C149-4747-4EF1-B3DB-EB31FF99765D}">
      <dgm:prSet/>
      <dgm:spPr/>
      <dgm:t>
        <a:bodyPr/>
        <a:lstStyle/>
        <a:p>
          <a:endParaRPr lang="en-US"/>
        </a:p>
      </dgm:t>
    </dgm:pt>
    <dgm:pt modelId="{933AA546-FA6F-4CFD-B626-B99AB4A5B46D}" type="sibTrans" cxnId="{B030C149-4747-4EF1-B3DB-EB31FF99765D}">
      <dgm:prSet/>
      <dgm:spPr/>
      <dgm:t>
        <a:bodyPr/>
        <a:lstStyle/>
        <a:p>
          <a:endParaRPr lang="en-US"/>
        </a:p>
      </dgm:t>
    </dgm:pt>
    <dgm:pt modelId="{CF684048-9282-48A9-A39D-BCD36D697C46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D9517968-5C96-4587-A726-A3370C68D654}" type="parTrans" cxnId="{D17386B2-F9FF-4013-AD39-13C115C44051}">
      <dgm:prSet/>
      <dgm:spPr/>
      <dgm:t>
        <a:bodyPr/>
        <a:lstStyle/>
        <a:p>
          <a:endParaRPr lang="en-US"/>
        </a:p>
      </dgm:t>
    </dgm:pt>
    <dgm:pt modelId="{65828F6D-E42B-4B3D-AB2B-1E9A1B4BCBB9}" type="sibTrans" cxnId="{D17386B2-F9FF-4013-AD39-13C115C44051}">
      <dgm:prSet/>
      <dgm:spPr/>
      <dgm:t>
        <a:bodyPr/>
        <a:lstStyle/>
        <a:p>
          <a:endParaRPr lang="en-US"/>
        </a:p>
      </dgm:t>
    </dgm:pt>
    <dgm:pt modelId="{09402DD0-9243-46A3-B79A-9C9C3CCC8B20}">
      <dgm:prSet/>
      <dgm:spPr/>
      <dgm:t>
        <a:bodyPr/>
        <a:lstStyle/>
        <a:p>
          <a:r>
            <a:rPr lang="en-GB"/>
            <a:t>PLANNING SESSION</a:t>
          </a:r>
          <a:endParaRPr lang="en-US"/>
        </a:p>
      </dgm:t>
    </dgm:pt>
    <dgm:pt modelId="{539E24E4-47F5-4523-A563-808D28A41632}" type="parTrans" cxnId="{CE52A112-47E5-4746-9754-B9815A09AFF1}">
      <dgm:prSet/>
      <dgm:spPr/>
      <dgm:t>
        <a:bodyPr/>
        <a:lstStyle/>
        <a:p>
          <a:endParaRPr lang="en-US"/>
        </a:p>
      </dgm:t>
    </dgm:pt>
    <dgm:pt modelId="{2B2AE0DE-479D-4084-9795-BF8E4D8BA1F7}" type="sibTrans" cxnId="{CE52A112-47E5-4746-9754-B9815A09AFF1}">
      <dgm:prSet/>
      <dgm:spPr/>
      <dgm:t>
        <a:bodyPr/>
        <a:lstStyle/>
        <a:p>
          <a:endParaRPr lang="en-US"/>
        </a:p>
      </dgm:t>
    </dgm:pt>
    <dgm:pt modelId="{415DE773-821F-45BD-966B-9B0DF70C20CC}">
      <dgm:prSet/>
      <dgm:spPr/>
      <dgm:t>
        <a:bodyPr/>
        <a:lstStyle/>
        <a:p>
          <a:r>
            <a:rPr lang="en-GB"/>
            <a:t>INTERVIEW ROOM </a:t>
          </a:r>
          <a:endParaRPr lang="en-US"/>
        </a:p>
      </dgm:t>
    </dgm:pt>
    <dgm:pt modelId="{9FCEBB26-BB37-4D03-8788-58A66D3DC7EC}" type="parTrans" cxnId="{577FD10B-8FD8-4F98-9284-00EE423552D2}">
      <dgm:prSet/>
      <dgm:spPr/>
      <dgm:t>
        <a:bodyPr/>
        <a:lstStyle/>
        <a:p>
          <a:endParaRPr lang="en-US"/>
        </a:p>
      </dgm:t>
    </dgm:pt>
    <dgm:pt modelId="{40C0D9C6-8DE5-44D5-A2FB-8ECE016B43F5}" type="sibTrans" cxnId="{577FD10B-8FD8-4F98-9284-00EE423552D2}">
      <dgm:prSet/>
      <dgm:spPr/>
      <dgm:t>
        <a:bodyPr/>
        <a:lstStyle/>
        <a:p>
          <a:endParaRPr lang="en-US"/>
        </a:p>
      </dgm:t>
    </dgm:pt>
    <dgm:pt modelId="{BA344326-894C-4132-B0BC-A0B61C176F49}" type="pres">
      <dgm:prSet presAssocID="{708EB3F3-C932-43C3-B607-0AABD623204E}" presName="vert0" presStyleCnt="0">
        <dgm:presLayoutVars>
          <dgm:dir/>
          <dgm:animOne val="branch"/>
          <dgm:animLvl val="lvl"/>
        </dgm:presLayoutVars>
      </dgm:prSet>
      <dgm:spPr/>
    </dgm:pt>
    <dgm:pt modelId="{2862B083-B7B0-4B17-A5CD-F7B95320861D}" type="pres">
      <dgm:prSet presAssocID="{0E9CEFE3-59C3-4D69-BF32-4F07CD9B1A18}" presName="thickLine" presStyleLbl="alignNode1" presStyleIdx="0" presStyleCnt="10"/>
      <dgm:spPr/>
    </dgm:pt>
    <dgm:pt modelId="{C934B710-0A5E-4A2F-BF2A-5A6F12886507}" type="pres">
      <dgm:prSet presAssocID="{0E9CEFE3-59C3-4D69-BF32-4F07CD9B1A18}" presName="horz1" presStyleCnt="0"/>
      <dgm:spPr/>
    </dgm:pt>
    <dgm:pt modelId="{902A0CBE-9E9C-417B-B27D-5D790D341EAA}" type="pres">
      <dgm:prSet presAssocID="{0E9CEFE3-59C3-4D69-BF32-4F07CD9B1A18}" presName="tx1" presStyleLbl="revTx" presStyleIdx="0" presStyleCnt="10"/>
      <dgm:spPr/>
    </dgm:pt>
    <dgm:pt modelId="{5D2705CB-34D0-464A-AC8F-B451AF89D451}" type="pres">
      <dgm:prSet presAssocID="{0E9CEFE3-59C3-4D69-BF32-4F07CD9B1A18}" presName="vert1" presStyleCnt="0"/>
      <dgm:spPr/>
    </dgm:pt>
    <dgm:pt modelId="{025F0BD1-927D-4717-9C56-D189ACBC393E}" type="pres">
      <dgm:prSet presAssocID="{C923F658-CA42-42F4-A709-975F1A1E612A}" presName="thickLine" presStyleLbl="alignNode1" presStyleIdx="1" presStyleCnt="10"/>
      <dgm:spPr/>
    </dgm:pt>
    <dgm:pt modelId="{D35B33C0-7100-41A3-A814-3F813987514F}" type="pres">
      <dgm:prSet presAssocID="{C923F658-CA42-42F4-A709-975F1A1E612A}" presName="horz1" presStyleCnt="0"/>
      <dgm:spPr/>
    </dgm:pt>
    <dgm:pt modelId="{1F36E9F5-F88B-46EE-A646-2AA9A5054D60}" type="pres">
      <dgm:prSet presAssocID="{C923F658-CA42-42F4-A709-975F1A1E612A}" presName="tx1" presStyleLbl="revTx" presStyleIdx="1" presStyleCnt="10"/>
      <dgm:spPr/>
    </dgm:pt>
    <dgm:pt modelId="{E6B547BF-9E1C-4C2E-9805-ED61528C7A36}" type="pres">
      <dgm:prSet presAssocID="{C923F658-CA42-42F4-A709-975F1A1E612A}" presName="vert1" presStyleCnt="0"/>
      <dgm:spPr/>
    </dgm:pt>
    <dgm:pt modelId="{E1793255-2FAE-490C-9941-E482802060D4}" type="pres">
      <dgm:prSet presAssocID="{F55A4C35-123A-44E3-BF69-B5136F2235C3}" presName="thickLine" presStyleLbl="alignNode1" presStyleIdx="2" presStyleCnt="10"/>
      <dgm:spPr/>
    </dgm:pt>
    <dgm:pt modelId="{C4BD9427-00C2-4412-B515-61719C135E59}" type="pres">
      <dgm:prSet presAssocID="{F55A4C35-123A-44E3-BF69-B5136F2235C3}" presName="horz1" presStyleCnt="0"/>
      <dgm:spPr/>
    </dgm:pt>
    <dgm:pt modelId="{1BB1FDCD-7039-4CA9-BFC3-817509DA8570}" type="pres">
      <dgm:prSet presAssocID="{F55A4C35-123A-44E3-BF69-B5136F2235C3}" presName="tx1" presStyleLbl="revTx" presStyleIdx="2" presStyleCnt="10"/>
      <dgm:spPr/>
    </dgm:pt>
    <dgm:pt modelId="{1E308F72-12CA-487E-BF1B-3CB5A84A647E}" type="pres">
      <dgm:prSet presAssocID="{F55A4C35-123A-44E3-BF69-B5136F2235C3}" presName="vert1" presStyleCnt="0"/>
      <dgm:spPr/>
    </dgm:pt>
    <dgm:pt modelId="{ABDD6DF2-FF73-441A-A210-DA249D7A11EB}" type="pres">
      <dgm:prSet presAssocID="{F42EDBBA-464F-41E2-8201-D45019F52C29}" presName="thickLine" presStyleLbl="alignNode1" presStyleIdx="3" presStyleCnt="10"/>
      <dgm:spPr/>
    </dgm:pt>
    <dgm:pt modelId="{43B69C51-F753-4FBD-9F1E-79BE6A33D8AD}" type="pres">
      <dgm:prSet presAssocID="{F42EDBBA-464F-41E2-8201-D45019F52C29}" presName="horz1" presStyleCnt="0"/>
      <dgm:spPr/>
    </dgm:pt>
    <dgm:pt modelId="{D43E56D5-F3B4-4DF2-9E97-9BEC6526D034}" type="pres">
      <dgm:prSet presAssocID="{F42EDBBA-464F-41E2-8201-D45019F52C29}" presName="tx1" presStyleLbl="revTx" presStyleIdx="3" presStyleCnt="10"/>
      <dgm:spPr/>
    </dgm:pt>
    <dgm:pt modelId="{B372EEC8-AC10-4DD5-A0AE-F73D45745258}" type="pres">
      <dgm:prSet presAssocID="{F42EDBBA-464F-41E2-8201-D45019F52C29}" presName="vert1" presStyleCnt="0"/>
      <dgm:spPr/>
    </dgm:pt>
    <dgm:pt modelId="{2BD03A37-CE8F-4235-AF19-CB80269272E0}" type="pres">
      <dgm:prSet presAssocID="{4E4AA692-9251-4F40-92D3-1C1457A0ACCC}" presName="thickLine" presStyleLbl="alignNode1" presStyleIdx="4" presStyleCnt="10"/>
      <dgm:spPr/>
    </dgm:pt>
    <dgm:pt modelId="{568E8C1B-F5CE-46BE-AB69-3171ED536E70}" type="pres">
      <dgm:prSet presAssocID="{4E4AA692-9251-4F40-92D3-1C1457A0ACCC}" presName="horz1" presStyleCnt="0"/>
      <dgm:spPr/>
    </dgm:pt>
    <dgm:pt modelId="{CC0D10C8-C9C7-4E4A-AA54-03C516571CE6}" type="pres">
      <dgm:prSet presAssocID="{4E4AA692-9251-4F40-92D3-1C1457A0ACCC}" presName="tx1" presStyleLbl="revTx" presStyleIdx="4" presStyleCnt="10"/>
      <dgm:spPr/>
    </dgm:pt>
    <dgm:pt modelId="{DFEAAFAE-F6E6-4ADD-98FF-9C9A267D1F5D}" type="pres">
      <dgm:prSet presAssocID="{4E4AA692-9251-4F40-92D3-1C1457A0ACCC}" presName="vert1" presStyleCnt="0"/>
      <dgm:spPr/>
    </dgm:pt>
    <dgm:pt modelId="{36380D8D-9029-4223-B74F-6BD2A4B4ADC4}" type="pres">
      <dgm:prSet presAssocID="{09156FF5-3A88-4BBC-8892-976148C3CE01}" presName="thickLine" presStyleLbl="alignNode1" presStyleIdx="5" presStyleCnt="10"/>
      <dgm:spPr/>
    </dgm:pt>
    <dgm:pt modelId="{07A0DB63-4313-4C44-AEDA-515D6FAA7FCF}" type="pres">
      <dgm:prSet presAssocID="{09156FF5-3A88-4BBC-8892-976148C3CE01}" presName="horz1" presStyleCnt="0"/>
      <dgm:spPr/>
    </dgm:pt>
    <dgm:pt modelId="{DF7914A9-1366-4FA2-AC67-DDFB9EAE974D}" type="pres">
      <dgm:prSet presAssocID="{09156FF5-3A88-4BBC-8892-976148C3CE01}" presName="tx1" presStyleLbl="revTx" presStyleIdx="5" presStyleCnt="10"/>
      <dgm:spPr/>
    </dgm:pt>
    <dgm:pt modelId="{4F042312-504E-43C9-BB9E-92110B584560}" type="pres">
      <dgm:prSet presAssocID="{09156FF5-3A88-4BBC-8892-976148C3CE01}" presName="vert1" presStyleCnt="0"/>
      <dgm:spPr/>
    </dgm:pt>
    <dgm:pt modelId="{52EEE1F6-CB5B-452A-8320-465F83324733}" type="pres">
      <dgm:prSet presAssocID="{E61DCA31-7860-4D75-8A0C-7566C606920E}" presName="thickLine" presStyleLbl="alignNode1" presStyleIdx="6" presStyleCnt="10"/>
      <dgm:spPr/>
    </dgm:pt>
    <dgm:pt modelId="{5174FCE1-04CF-4446-A194-8A5A2AF7A924}" type="pres">
      <dgm:prSet presAssocID="{E61DCA31-7860-4D75-8A0C-7566C606920E}" presName="horz1" presStyleCnt="0"/>
      <dgm:spPr/>
    </dgm:pt>
    <dgm:pt modelId="{1D500C38-0BDC-473D-AB41-7627710B6F02}" type="pres">
      <dgm:prSet presAssocID="{E61DCA31-7860-4D75-8A0C-7566C606920E}" presName="tx1" presStyleLbl="revTx" presStyleIdx="6" presStyleCnt="10"/>
      <dgm:spPr/>
    </dgm:pt>
    <dgm:pt modelId="{24C3B56F-4A5B-4FCF-B98D-10E8493D0DBA}" type="pres">
      <dgm:prSet presAssocID="{E61DCA31-7860-4D75-8A0C-7566C606920E}" presName="vert1" presStyleCnt="0"/>
      <dgm:spPr/>
    </dgm:pt>
    <dgm:pt modelId="{FDAC4891-8982-4D1B-BFBC-41C508F66AF8}" type="pres">
      <dgm:prSet presAssocID="{CF684048-9282-48A9-A39D-BCD36D697C46}" presName="thickLine" presStyleLbl="alignNode1" presStyleIdx="7" presStyleCnt="10"/>
      <dgm:spPr/>
    </dgm:pt>
    <dgm:pt modelId="{A80173F4-55A7-4B97-9AA7-86866FB0E49D}" type="pres">
      <dgm:prSet presAssocID="{CF684048-9282-48A9-A39D-BCD36D697C46}" presName="horz1" presStyleCnt="0"/>
      <dgm:spPr/>
    </dgm:pt>
    <dgm:pt modelId="{F5D3F6F1-CD78-493C-B7AA-A2C88D70881E}" type="pres">
      <dgm:prSet presAssocID="{CF684048-9282-48A9-A39D-BCD36D697C46}" presName="tx1" presStyleLbl="revTx" presStyleIdx="7" presStyleCnt="10"/>
      <dgm:spPr/>
    </dgm:pt>
    <dgm:pt modelId="{1911B921-213C-480C-8C2D-5DAD52C3D02E}" type="pres">
      <dgm:prSet presAssocID="{CF684048-9282-48A9-A39D-BCD36D697C46}" presName="vert1" presStyleCnt="0"/>
      <dgm:spPr/>
    </dgm:pt>
    <dgm:pt modelId="{05948A97-C89B-4625-88CC-80A7B0D62B75}" type="pres">
      <dgm:prSet presAssocID="{09402DD0-9243-46A3-B79A-9C9C3CCC8B20}" presName="thickLine" presStyleLbl="alignNode1" presStyleIdx="8" presStyleCnt="10"/>
      <dgm:spPr/>
    </dgm:pt>
    <dgm:pt modelId="{E1AC2FEC-0038-420F-B535-57210F1959F1}" type="pres">
      <dgm:prSet presAssocID="{09402DD0-9243-46A3-B79A-9C9C3CCC8B20}" presName="horz1" presStyleCnt="0"/>
      <dgm:spPr/>
    </dgm:pt>
    <dgm:pt modelId="{A9F4B6A2-8C8F-447E-8055-72A40DF2FADB}" type="pres">
      <dgm:prSet presAssocID="{09402DD0-9243-46A3-B79A-9C9C3CCC8B20}" presName="tx1" presStyleLbl="revTx" presStyleIdx="8" presStyleCnt="10"/>
      <dgm:spPr/>
    </dgm:pt>
    <dgm:pt modelId="{69FE9105-87E3-4358-944F-E45B43A0D688}" type="pres">
      <dgm:prSet presAssocID="{09402DD0-9243-46A3-B79A-9C9C3CCC8B20}" presName="vert1" presStyleCnt="0"/>
      <dgm:spPr/>
    </dgm:pt>
    <dgm:pt modelId="{298FD1C4-36E8-44BF-9520-68A8B932A053}" type="pres">
      <dgm:prSet presAssocID="{415DE773-821F-45BD-966B-9B0DF70C20CC}" presName="thickLine" presStyleLbl="alignNode1" presStyleIdx="9" presStyleCnt="10"/>
      <dgm:spPr/>
    </dgm:pt>
    <dgm:pt modelId="{A6DE08A6-6DF7-4457-9DDA-C42DCAFE3D9F}" type="pres">
      <dgm:prSet presAssocID="{415DE773-821F-45BD-966B-9B0DF70C20CC}" presName="horz1" presStyleCnt="0"/>
      <dgm:spPr/>
    </dgm:pt>
    <dgm:pt modelId="{236F2BA0-0475-4351-8C79-B4C9DA8CA875}" type="pres">
      <dgm:prSet presAssocID="{415DE773-821F-45BD-966B-9B0DF70C20CC}" presName="tx1" presStyleLbl="revTx" presStyleIdx="9" presStyleCnt="10"/>
      <dgm:spPr/>
    </dgm:pt>
    <dgm:pt modelId="{A778E60B-ECE3-4CFA-97E5-DCBCE4755CA6}" type="pres">
      <dgm:prSet presAssocID="{415DE773-821F-45BD-966B-9B0DF70C20CC}" presName="vert1" presStyleCnt="0"/>
      <dgm:spPr/>
    </dgm:pt>
  </dgm:ptLst>
  <dgm:cxnLst>
    <dgm:cxn modelId="{577FD10B-8FD8-4F98-9284-00EE423552D2}" srcId="{708EB3F3-C932-43C3-B607-0AABD623204E}" destId="{415DE773-821F-45BD-966B-9B0DF70C20CC}" srcOrd="9" destOrd="0" parTransId="{9FCEBB26-BB37-4D03-8788-58A66D3DC7EC}" sibTransId="{40C0D9C6-8DE5-44D5-A2FB-8ECE016B43F5}"/>
    <dgm:cxn modelId="{CE52A112-47E5-4746-9754-B9815A09AFF1}" srcId="{708EB3F3-C932-43C3-B607-0AABD623204E}" destId="{09402DD0-9243-46A3-B79A-9C9C3CCC8B20}" srcOrd="8" destOrd="0" parTransId="{539E24E4-47F5-4523-A563-808D28A41632}" sibTransId="{2B2AE0DE-479D-4084-9795-BF8E4D8BA1F7}"/>
    <dgm:cxn modelId="{288DA726-3E01-4645-8A75-11DABC1878DC}" type="presOf" srcId="{415DE773-821F-45BD-966B-9B0DF70C20CC}" destId="{236F2BA0-0475-4351-8C79-B4C9DA8CA875}" srcOrd="0" destOrd="0" presId="urn:microsoft.com/office/officeart/2008/layout/LinedList"/>
    <dgm:cxn modelId="{BC06752A-3A87-4D47-9940-C1C781FC820D}" type="presOf" srcId="{09402DD0-9243-46A3-B79A-9C9C3CCC8B20}" destId="{A9F4B6A2-8C8F-447E-8055-72A40DF2FADB}" srcOrd="0" destOrd="0" presId="urn:microsoft.com/office/officeart/2008/layout/LinedList"/>
    <dgm:cxn modelId="{253A5731-0B42-4AA0-A58F-DFD978D23A8C}" type="presOf" srcId="{4E4AA692-9251-4F40-92D3-1C1457A0ACCC}" destId="{CC0D10C8-C9C7-4E4A-AA54-03C516571CE6}" srcOrd="0" destOrd="0" presId="urn:microsoft.com/office/officeart/2008/layout/LinedList"/>
    <dgm:cxn modelId="{94803A38-55B7-414F-95B2-000FC86AACD4}" srcId="{708EB3F3-C932-43C3-B607-0AABD623204E}" destId="{C923F658-CA42-42F4-A709-975F1A1E612A}" srcOrd="1" destOrd="0" parTransId="{213B3BA9-72B8-4CE5-BD0A-C8AB41051727}" sibTransId="{7755CBEC-64AF-4773-A8AD-8B80532F1F79}"/>
    <dgm:cxn modelId="{5A80283B-E3C8-4A4E-B701-0039C86763F7}" type="presOf" srcId="{09156FF5-3A88-4BBC-8892-976148C3CE01}" destId="{DF7914A9-1366-4FA2-AC67-DDFB9EAE974D}" srcOrd="0" destOrd="0" presId="urn:microsoft.com/office/officeart/2008/layout/LinedList"/>
    <dgm:cxn modelId="{66EF8C40-51E7-4854-AE34-EF851423CF07}" type="presOf" srcId="{0E9CEFE3-59C3-4D69-BF32-4F07CD9B1A18}" destId="{902A0CBE-9E9C-417B-B27D-5D790D341EAA}" srcOrd="0" destOrd="0" presId="urn:microsoft.com/office/officeart/2008/layout/LinedList"/>
    <dgm:cxn modelId="{35EC1166-AC46-4CDC-9290-D3511AAE4372}" type="presOf" srcId="{CF684048-9282-48A9-A39D-BCD36D697C46}" destId="{F5D3F6F1-CD78-493C-B7AA-A2C88D70881E}" srcOrd="0" destOrd="0" presId="urn:microsoft.com/office/officeart/2008/layout/LinedList"/>
    <dgm:cxn modelId="{B030C149-4747-4EF1-B3DB-EB31FF99765D}" srcId="{708EB3F3-C932-43C3-B607-0AABD623204E}" destId="{E61DCA31-7860-4D75-8A0C-7566C606920E}" srcOrd="6" destOrd="0" parTransId="{7AEDA3D2-28C5-4510-A775-8D2FE2300883}" sibTransId="{933AA546-FA6F-4CFD-B626-B99AB4A5B46D}"/>
    <dgm:cxn modelId="{E0498D4A-72D5-490D-AB69-C6AF77041ADE}" type="presOf" srcId="{E61DCA31-7860-4D75-8A0C-7566C606920E}" destId="{1D500C38-0BDC-473D-AB41-7627710B6F02}" srcOrd="0" destOrd="0" presId="urn:microsoft.com/office/officeart/2008/layout/LinedList"/>
    <dgm:cxn modelId="{2BA5694D-38B8-4CDB-91DC-968AE27F4EBA}" srcId="{708EB3F3-C932-43C3-B607-0AABD623204E}" destId="{09156FF5-3A88-4BBC-8892-976148C3CE01}" srcOrd="5" destOrd="0" parTransId="{96DD6C40-BDD2-4DE1-80C8-D143ED4EC45A}" sibTransId="{EE543C7D-D277-4402-9050-328C9D4E78DD}"/>
    <dgm:cxn modelId="{A1ED7B75-5AE3-4BBF-BFDA-BF415E86889A}" srcId="{708EB3F3-C932-43C3-B607-0AABD623204E}" destId="{F42EDBBA-464F-41E2-8201-D45019F52C29}" srcOrd="3" destOrd="0" parTransId="{B2B4E7D3-8408-486D-B75A-80542515FEF8}" sibTransId="{4AF0E463-34F0-454D-AA5E-8A2143EE7D9C}"/>
    <dgm:cxn modelId="{6C434C84-64E4-4B66-B885-15B4015F2FE0}" type="presOf" srcId="{708EB3F3-C932-43C3-B607-0AABD623204E}" destId="{BA344326-894C-4132-B0BC-A0B61C176F49}" srcOrd="0" destOrd="0" presId="urn:microsoft.com/office/officeart/2008/layout/LinedList"/>
    <dgm:cxn modelId="{8D368489-FB38-4D9E-A311-66438A684E13}" type="presOf" srcId="{C923F658-CA42-42F4-A709-975F1A1E612A}" destId="{1F36E9F5-F88B-46EE-A646-2AA9A5054D60}" srcOrd="0" destOrd="0" presId="urn:microsoft.com/office/officeart/2008/layout/LinedList"/>
    <dgm:cxn modelId="{F73AE08E-9699-442F-BBBB-9F734BBBF14A}" type="presOf" srcId="{F42EDBBA-464F-41E2-8201-D45019F52C29}" destId="{D43E56D5-F3B4-4DF2-9E97-9BEC6526D034}" srcOrd="0" destOrd="0" presId="urn:microsoft.com/office/officeart/2008/layout/LinedList"/>
    <dgm:cxn modelId="{D17386B2-F9FF-4013-AD39-13C115C44051}" srcId="{708EB3F3-C932-43C3-B607-0AABD623204E}" destId="{CF684048-9282-48A9-A39D-BCD36D697C46}" srcOrd="7" destOrd="0" parTransId="{D9517968-5C96-4587-A726-A3370C68D654}" sibTransId="{65828F6D-E42B-4B3D-AB2B-1E9A1B4BCBB9}"/>
    <dgm:cxn modelId="{D4DFE5C6-EF1D-4749-B406-3D078CA0DDAE}" srcId="{708EB3F3-C932-43C3-B607-0AABD623204E}" destId="{F55A4C35-123A-44E3-BF69-B5136F2235C3}" srcOrd="2" destOrd="0" parTransId="{59ECE9BA-7163-4AEC-840E-7971E07F236E}" sibTransId="{DFE456FA-7D9E-43C5-B499-ED431180963C}"/>
    <dgm:cxn modelId="{83E379D8-BD06-454E-B4B6-FD5D404FB587}" srcId="{708EB3F3-C932-43C3-B607-0AABD623204E}" destId="{0E9CEFE3-59C3-4D69-BF32-4F07CD9B1A18}" srcOrd="0" destOrd="0" parTransId="{2AB102EA-70A0-47F4-9348-8BDCA0CABB0A}" sibTransId="{4F043F82-1E81-4313-8802-83BB1FD18569}"/>
    <dgm:cxn modelId="{86D469DC-247F-44BF-BC5C-A336BDF24FC3}" type="presOf" srcId="{F55A4C35-123A-44E3-BF69-B5136F2235C3}" destId="{1BB1FDCD-7039-4CA9-BFC3-817509DA8570}" srcOrd="0" destOrd="0" presId="urn:microsoft.com/office/officeart/2008/layout/LinedList"/>
    <dgm:cxn modelId="{E320BBFF-7BB5-47C1-8C7F-488F67C0CE43}" srcId="{708EB3F3-C932-43C3-B607-0AABD623204E}" destId="{4E4AA692-9251-4F40-92D3-1C1457A0ACCC}" srcOrd="4" destOrd="0" parTransId="{F767487F-9E97-463A-9030-264FDE9C2647}" sibTransId="{9A0EA699-7EDF-429A-8D2C-A754054CE0C2}"/>
    <dgm:cxn modelId="{D7D0267B-F96C-40DE-88E5-C31E392ADC41}" type="presParOf" srcId="{BA344326-894C-4132-B0BC-A0B61C176F49}" destId="{2862B083-B7B0-4B17-A5CD-F7B95320861D}" srcOrd="0" destOrd="0" presId="urn:microsoft.com/office/officeart/2008/layout/LinedList"/>
    <dgm:cxn modelId="{8E536338-8755-4370-B735-9748F8C0B082}" type="presParOf" srcId="{BA344326-894C-4132-B0BC-A0B61C176F49}" destId="{C934B710-0A5E-4A2F-BF2A-5A6F12886507}" srcOrd="1" destOrd="0" presId="urn:microsoft.com/office/officeart/2008/layout/LinedList"/>
    <dgm:cxn modelId="{89CFFAE6-543A-4B30-BD5E-AB49E578A19E}" type="presParOf" srcId="{C934B710-0A5E-4A2F-BF2A-5A6F12886507}" destId="{902A0CBE-9E9C-417B-B27D-5D790D341EAA}" srcOrd="0" destOrd="0" presId="urn:microsoft.com/office/officeart/2008/layout/LinedList"/>
    <dgm:cxn modelId="{998EF88D-5A86-4CFA-BEEF-C0CE1FADFD0F}" type="presParOf" srcId="{C934B710-0A5E-4A2F-BF2A-5A6F12886507}" destId="{5D2705CB-34D0-464A-AC8F-B451AF89D451}" srcOrd="1" destOrd="0" presId="urn:microsoft.com/office/officeart/2008/layout/LinedList"/>
    <dgm:cxn modelId="{F62F356B-3077-443C-A043-58FD46A4D152}" type="presParOf" srcId="{BA344326-894C-4132-B0BC-A0B61C176F49}" destId="{025F0BD1-927D-4717-9C56-D189ACBC393E}" srcOrd="2" destOrd="0" presId="urn:microsoft.com/office/officeart/2008/layout/LinedList"/>
    <dgm:cxn modelId="{B763EC1A-1D62-4999-8DCB-228376C8CDA8}" type="presParOf" srcId="{BA344326-894C-4132-B0BC-A0B61C176F49}" destId="{D35B33C0-7100-41A3-A814-3F813987514F}" srcOrd="3" destOrd="0" presId="urn:microsoft.com/office/officeart/2008/layout/LinedList"/>
    <dgm:cxn modelId="{8374F04F-CF21-4E14-8A3E-60D5B4FA4701}" type="presParOf" srcId="{D35B33C0-7100-41A3-A814-3F813987514F}" destId="{1F36E9F5-F88B-46EE-A646-2AA9A5054D60}" srcOrd="0" destOrd="0" presId="urn:microsoft.com/office/officeart/2008/layout/LinedList"/>
    <dgm:cxn modelId="{08CC0328-765E-43A6-901E-6E0FD98EE57F}" type="presParOf" srcId="{D35B33C0-7100-41A3-A814-3F813987514F}" destId="{E6B547BF-9E1C-4C2E-9805-ED61528C7A36}" srcOrd="1" destOrd="0" presId="urn:microsoft.com/office/officeart/2008/layout/LinedList"/>
    <dgm:cxn modelId="{24DE438E-42BD-412B-8600-92B34C6769CE}" type="presParOf" srcId="{BA344326-894C-4132-B0BC-A0B61C176F49}" destId="{E1793255-2FAE-490C-9941-E482802060D4}" srcOrd="4" destOrd="0" presId="urn:microsoft.com/office/officeart/2008/layout/LinedList"/>
    <dgm:cxn modelId="{CBC1CA53-6FBA-4862-93AF-FF3CCEA01431}" type="presParOf" srcId="{BA344326-894C-4132-B0BC-A0B61C176F49}" destId="{C4BD9427-00C2-4412-B515-61719C135E59}" srcOrd="5" destOrd="0" presId="urn:microsoft.com/office/officeart/2008/layout/LinedList"/>
    <dgm:cxn modelId="{799529D6-42FF-459D-9878-AD21D305A016}" type="presParOf" srcId="{C4BD9427-00C2-4412-B515-61719C135E59}" destId="{1BB1FDCD-7039-4CA9-BFC3-817509DA8570}" srcOrd="0" destOrd="0" presId="urn:microsoft.com/office/officeart/2008/layout/LinedList"/>
    <dgm:cxn modelId="{90DD7F0D-053C-462A-A692-C7A551BF4817}" type="presParOf" srcId="{C4BD9427-00C2-4412-B515-61719C135E59}" destId="{1E308F72-12CA-487E-BF1B-3CB5A84A647E}" srcOrd="1" destOrd="0" presId="urn:microsoft.com/office/officeart/2008/layout/LinedList"/>
    <dgm:cxn modelId="{75B86762-179C-4587-AE5C-222C61E1F719}" type="presParOf" srcId="{BA344326-894C-4132-B0BC-A0B61C176F49}" destId="{ABDD6DF2-FF73-441A-A210-DA249D7A11EB}" srcOrd="6" destOrd="0" presId="urn:microsoft.com/office/officeart/2008/layout/LinedList"/>
    <dgm:cxn modelId="{21E767FD-639C-47E0-8C60-37D5A99F4FA4}" type="presParOf" srcId="{BA344326-894C-4132-B0BC-A0B61C176F49}" destId="{43B69C51-F753-4FBD-9F1E-79BE6A33D8AD}" srcOrd="7" destOrd="0" presId="urn:microsoft.com/office/officeart/2008/layout/LinedList"/>
    <dgm:cxn modelId="{4470FF5E-0B32-47AB-82E0-5BAC4DFA4EAC}" type="presParOf" srcId="{43B69C51-F753-4FBD-9F1E-79BE6A33D8AD}" destId="{D43E56D5-F3B4-4DF2-9E97-9BEC6526D034}" srcOrd="0" destOrd="0" presId="urn:microsoft.com/office/officeart/2008/layout/LinedList"/>
    <dgm:cxn modelId="{42D81BEE-6D60-45D5-9758-D6E022AF6DA5}" type="presParOf" srcId="{43B69C51-F753-4FBD-9F1E-79BE6A33D8AD}" destId="{B372EEC8-AC10-4DD5-A0AE-F73D45745258}" srcOrd="1" destOrd="0" presId="urn:microsoft.com/office/officeart/2008/layout/LinedList"/>
    <dgm:cxn modelId="{82D2B5CF-AA59-4E43-8D97-C35191A8FE16}" type="presParOf" srcId="{BA344326-894C-4132-B0BC-A0B61C176F49}" destId="{2BD03A37-CE8F-4235-AF19-CB80269272E0}" srcOrd="8" destOrd="0" presId="urn:microsoft.com/office/officeart/2008/layout/LinedList"/>
    <dgm:cxn modelId="{56BF9FBC-2822-4FC4-B346-A2AD27A61A7C}" type="presParOf" srcId="{BA344326-894C-4132-B0BC-A0B61C176F49}" destId="{568E8C1B-F5CE-46BE-AB69-3171ED536E70}" srcOrd="9" destOrd="0" presId="urn:microsoft.com/office/officeart/2008/layout/LinedList"/>
    <dgm:cxn modelId="{870EEF10-1745-4E0C-963A-BB4D6096529A}" type="presParOf" srcId="{568E8C1B-F5CE-46BE-AB69-3171ED536E70}" destId="{CC0D10C8-C9C7-4E4A-AA54-03C516571CE6}" srcOrd="0" destOrd="0" presId="urn:microsoft.com/office/officeart/2008/layout/LinedList"/>
    <dgm:cxn modelId="{5D6C0FF5-1B35-45AF-8E76-8B97F8FECDDC}" type="presParOf" srcId="{568E8C1B-F5CE-46BE-AB69-3171ED536E70}" destId="{DFEAAFAE-F6E6-4ADD-98FF-9C9A267D1F5D}" srcOrd="1" destOrd="0" presId="urn:microsoft.com/office/officeart/2008/layout/LinedList"/>
    <dgm:cxn modelId="{CB457023-F74E-4E56-993A-8595D8B47DD4}" type="presParOf" srcId="{BA344326-894C-4132-B0BC-A0B61C176F49}" destId="{36380D8D-9029-4223-B74F-6BD2A4B4ADC4}" srcOrd="10" destOrd="0" presId="urn:microsoft.com/office/officeart/2008/layout/LinedList"/>
    <dgm:cxn modelId="{498037E5-7179-46DA-95DF-3126AFF7F9CC}" type="presParOf" srcId="{BA344326-894C-4132-B0BC-A0B61C176F49}" destId="{07A0DB63-4313-4C44-AEDA-515D6FAA7FCF}" srcOrd="11" destOrd="0" presId="urn:microsoft.com/office/officeart/2008/layout/LinedList"/>
    <dgm:cxn modelId="{8AFEF62F-8634-4675-90F8-BB030CD4A83C}" type="presParOf" srcId="{07A0DB63-4313-4C44-AEDA-515D6FAA7FCF}" destId="{DF7914A9-1366-4FA2-AC67-DDFB9EAE974D}" srcOrd="0" destOrd="0" presId="urn:microsoft.com/office/officeart/2008/layout/LinedList"/>
    <dgm:cxn modelId="{86D10393-FD9B-4CD7-9ADA-EF481C7F9630}" type="presParOf" srcId="{07A0DB63-4313-4C44-AEDA-515D6FAA7FCF}" destId="{4F042312-504E-43C9-BB9E-92110B584560}" srcOrd="1" destOrd="0" presId="urn:microsoft.com/office/officeart/2008/layout/LinedList"/>
    <dgm:cxn modelId="{E5E1F9D8-640E-4DE1-9F69-5356CA4AB7F3}" type="presParOf" srcId="{BA344326-894C-4132-B0BC-A0B61C176F49}" destId="{52EEE1F6-CB5B-452A-8320-465F83324733}" srcOrd="12" destOrd="0" presId="urn:microsoft.com/office/officeart/2008/layout/LinedList"/>
    <dgm:cxn modelId="{5CFAE9AE-EB77-4F3B-84E8-75EFB4A052E3}" type="presParOf" srcId="{BA344326-894C-4132-B0BC-A0B61C176F49}" destId="{5174FCE1-04CF-4446-A194-8A5A2AF7A924}" srcOrd="13" destOrd="0" presId="urn:microsoft.com/office/officeart/2008/layout/LinedList"/>
    <dgm:cxn modelId="{42910472-C147-44E5-8640-313ADAC4B356}" type="presParOf" srcId="{5174FCE1-04CF-4446-A194-8A5A2AF7A924}" destId="{1D500C38-0BDC-473D-AB41-7627710B6F02}" srcOrd="0" destOrd="0" presId="urn:microsoft.com/office/officeart/2008/layout/LinedList"/>
    <dgm:cxn modelId="{11FB113C-FC95-4EA0-AB88-3F3D2AEA5593}" type="presParOf" srcId="{5174FCE1-04CF-4446-A194-8A5A2AF7A924}" destId="{24C3B56F-4A5B-4FCF-B98D-10E8493D0DBA}" srcOrd="1" destOrd="0" presId="urn:microsoft.com/office/officeart/2008/layout/LinedList"/>
    <dgm:cxn modelId="{71134350-3F0F-4EFF-AADD-3EE99E06CF58}" type="presParOf" srcId="{BA344326-894C-4132-B0BC-A0B61C176F49}" destId="{FDAC4891-8982-4D1B-BFBC-41C508F66AF8}" srcOrd="14" destOrd="0" presId="urn:microsoft.com/office/officeart/2008/layout/LinedList"/>
    <dgm:cxn modelId="{AE0A6097-D343-453B-B49F-C7FBBA4D06D0}" type="presParOf" srcId="{BA344326-894C-4132-B0BC-A0B61C176F49}" destId="{A80173F4-55A7-4B97-9AA7-86866FB0E49D}" srcOrd="15" destOrd="0" presId="urn:microsoft.com/office/officeart/2008/layout/LinedList"/>
    <dgm:cxn modelId="{0563282F-1E33-4768-B25C-4C49C561A37D}" type="presParOf" srcId="{A80173F4-55A7-4B97-9AA7-86866FB0E49D}" destId="{F5D3F6F1-CD78-493C-B7AA-A2C88D70881E}" srcOrd="0" destOrd="0" presId="urn:microsoft.com/office/officeart/2008/layout/LinedList"/>
    <dgm:cxn modelId="{A3E0580E-7EE7-4816-A3D5-6570006E1054}" type="presParOf" srcId="{A80173F4-55A7-4B97-9AA7-86866FB0E49D}" destId="{1911B921-213C-480C-8C2D-5DAD52C3D02E}" srcOrd="1" destOrd="0" presId="urn:microsoft.com/office/officeart/2008/layout/LinedList"/>
    <dgm:cxn modelId="{8E114A3C-2F98-4092-98EE-A56FC9EDC36B}" type="presParOf" srcId="{BA344326-894C-4132-B0BC-A0B61C176F49}" destId="{05948A97-C89B-4625-88CC-80A7B0D62B75}" srcOrd="16" destOrd="0" presId="urn:microsoft.com/office/officeart/2008/layout/LinedList"/>
    <dgm:cxn modelId="{9F27D099-27A5-4B29-AA07-9D0232D10820}" type="presParOf" srcId="{BA344326-894C-4132-B0BC-A0B61C176F49}" destId="{E1AC2FEC-0038-420F-B535-57210F1959F1}" srcOrd="17" destOrd="0" presId="urn:microsoft.com/office/officeart/2008/layout/LinedList"/>
    <dgm:cxn modelId="{D6ABF289-736B-4764-B57F-192D302E4C16}" type="presParOf" srcId="{E1AC2FEC-0038-420F-B535-57210F1959F1}" destId="{A9F4B6A2-8C8F-447E-8055-72A40DF2FADB}" srcOrd="0" destOrd="0" presId="urn:microsoft.com/office/officeart/2008/layout/LinedList"/>
    <dgm:cxn modelId="{0DD5EAB1-577B-4B58-8770-47D68098F356}" type="presParOf" srcId="{E1AC2FEC-0038-420F-B535-57210F1959F1}" destId="{69FE9105-87E3-4358-944F-E45B43A0D688}" srcOrd="1" destOrd="0" presId="urn:microsoft.com/office/officeart/2008/layout/LinedList"/>
    <dgm:cxn modelId="{37100A4C-1AAE-40FB-8E64-570C90AE76D3}" type="presParOf" srcId="{BA344326-894C-4132-B0BC-A0B61C176F49}" destId="{298FD1C4-36E8-44BF-9520-68A8B932A053}" srcOrd="18" destOrd="0" presId="urn:microsoft.com/office/officeart/2008/layout/LinedList"/>
    <dgm:cxn modelId="{563F9261-4059-4F8C-A9D9-63E1921A6805}" type="presParOf" srcId="{BA344326-894C-4132-B0BC-A0B61C176F49}" destId="{A6DE08A6-6DF7-4457-9DDA-C42DCAFE3D9F}" srcOrd="19" destOrd="0" presId="urn:microsoft.com/office/officeart/2008/layout/LinedList"/>
    <dgm:cxn modelId="{49AE0266-B85A-449C-B7C5-4C7E86DDB07B}" type="presParOf" srcId="{A6DE08A6-6DF7-4457-9DDA-C42DCAFE3D9F}" destId="{236F2BA0-0475-4351-8C79-B4C9DA8CA875}" srcOrd="0" destOrd="0" presId="urn:microsoft.com/office/officeart/2008/layout/LinedList"/>
    <dgm:cxn modelId="{DDE144E8-C0C9-4092-A623-7993CDBDA249}" type="presParOf" srcId="{A6DE08A6-6DF7-4457-9DDA-C42DCAFE3D9F}" destId="{A778E60B-ECE3-4CFA-97E5-DCBCE4755C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7E3B4F-DA94-4E8C-A284-70A72BB8DCB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C32D56-5D6B-4C80-B1F5-C3C213C2C9A2}">
      <dgm:prSet/>
      <dgm:spPr/>
      <dgm:t>
        <a:bodyPr/>
        <a:lstStyle/>
        <a:p>
          <a:r>
            <a:rPr lang="en-GB"/>
            <a:t>TAGS:</a:t>
          </a:r>
          <a:endParaRPr lang="en-US"/>
        </a:p>
      </dgm:t>
    </dgm:pt>
    <dgm:pt modelId="{1E7909BF-C7C9-4E4C-9D6F-F70781AB5551}" type="parTrans" cxnId="{333E1952-2C6C-49F0-B8C1-DE9D95FA130A}">
      <dgm:prSet/>
      <dgm:spPr/>
      <dgm:t>
        <a:bodyPr/>
        <a:lstStyle/>
        <a:p>
          <a:endParaRPr lang="en-US"/>
        </a:p>
      </dgm:t>
    </dgm:pt>
    <dgm:pt modelId="{4995A06B-AE3F-40A0-96D4-E1DBF04D99FD}" type="sibTrans" cxnId="{333E1952-2C6C-49F0-B8C1-DE9D95FA130A}">
      <dgm:prSet/>
      <dgm:spPr/>
      <dgm:t>
        <a:bodyPr/>
        <a:lstStyle/>
        <a:p>
          <a:endParaRPr lang="en-US"/>
        </a:p>
      </dgm:t>
    </dgm:pt>
    <dgm:pt modelId="{E5BE2AB3-DA09-4A7C-AE41-5A5E37866DAC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708A22C3-FE35-47F9-9395-83D0A7D8F118}" type="parTrans" cxnId="{8C97C95B-ABC6-43DB-88B6-548BA0B5CC7C}">
      <dgm:prSet/>
      <dgm:spPr/>
      <dgm:t>
        <a:bodyPr/>
        <a:lstStyle/>
        <a:p>
          <a:endParaRPr lang="en-US"/>
        </a:p>
      </dgm:t>
    </dgm:pt>
    <dgm:pt modelId="{0F7E6692-B8CD-48E0-B4DC-D0AAE1A2DE07}" type="sibTrans" cxnId="{8C97C95B-ABC6-43DB-88B6-548BA0B5CC7C}">
      <dgm:prSet/>
      <dgm:spPr/>
      <dgm:t>
        <a:bodyPr/>
        <a:lstStyle/>
        <a:p>
          <a:endParaRPr lang="en-US"/>
        </a:p>
      </dgm:t>
    </dgm:pt>
    <dgm:pt modelId="{56B33A42-44BB-42E1-B195-FEF9C4D41F8A}">
      <dgm:prSet/>
      <dgm:spPr/>
      <dgm:t>
        <a:bodyPr/>
        <a:lstStyle/>
        <a:p>
          <a:r>
            <a:rPr lang="en-GB"/>
            <a:t>WORKSHOP</a:t>
          </a:r>
          <a:endParaRPr lang="en-US"/>
        </a:p>
      </dgm:t>
    </dgm:pt>
    <dgm:pt modelId="{B3333986-98F1-4530-B9CD-BE929580FEB6}" type="parTrans" cxnId="{1E23CAE7-AFB5-4C54-BCBC-7E6FD8022E21}">
      <dgm:prSet/>
      <dgm:spPr/>
      <dgm:t>
        <a:bodyPr/>
        <a:lstStyle/>
        <a:p>
          <a:endParaRPr lang="en-US"/>
        </a:p>
      </dgm:t>
    </dgm:pt>
    <dgm:pt modelId="{06AA0A23-723E-4B6A-8F1A-C94C212C9A30}" type="sibTrans" cxnId="{1E23CAE7-AFB5-4C54-BCBC-7E6FD8022E21}">
      <dgm:prSet/>
      <dgm:spPr/>
      <dgm:t>
        <a:bodyPr/>
        <a:lstStyle/>
        <a:p>
          <a:endParaRPr lang="en-US"/>
        </a:p>
      </dgm:t>
    </dgm:pt>
    <dgm:pt modelId="{AC2DC1EC-E886-4CC9-8681-0066D530B5CB}">
      <dgm:prSet/>
      <dgm:spPr/>
      <dgm:t>
        <a:bodyPr/>
        <a:lstStyle/>
        <a:p>
          <a:r>
            <a:rPr lang="en-GB"/>
            <a:t>WORK SESSION</a:t>
          </a:r>
          <a:endParaRPr lang="en-US"/>
        </a:p>
      </dgm:t>
    </dgm:pt>
    <dgm:pt modelId="{95FBF515-7A2D-4AF0-8377-1A0CD42F54FB}" type="parTrans" cxnId="{65FD1C94-9223-4AC8-B032-4F954A9E8103}">
      <dgm:prSet/>
      <dgm:spPr/>
      <dgm:t>
        <a:bodyPr/>
        <a:lstStyle/>
        <a:p>
          <a:endParaRPr lang="en-US"/>
        </a:p>
      </dgm:t>
    </dgm:pt>
    <dgm:pt modelId="{92BCA929-173F-4E0C-B183-0AB89AC0B419}" type="sibTrans" cxnId="{65FD1C94-9223-4AC8-B032-4F954A9E8103}">
      <dgm:prSet/>
      <dgm:spPr/>
      <dgm:t>
        <a:bodyPr/>
        <a:lstStyle/>
        <a:p>
          <a:endParaRPr lang="en-US"/>
        </a:p>
      </dgm:t>
    </dgm:pt>
    <dgm:pt modelId="{C790E4EF-98E8-4408-AE81-94BFCE2F11B4}">
      <dgm:prSet/>
      <dgm:spPr/>
      <dgm:t>
        <a:bodyPr/>
        <a:lstStyle/>
        <a:p>
          <a:r>
            <a:rPr lang="en-GB"/>
            <a:t>GROUP WORK</a:t>
          </a:r>
          <a:endParaRPr lang="en-US"/>
        </a:p>
      </dgm:t>
    </dgm:pt>
    <dgm:pt modelId="{1ECBE989-246A-422F-A1B8-01DCEA60ACD4}" type="parTrans" cxnId="{467279D3-365B-4D22-B5AE-AF0A53636B31}">
      <dgm:prSet/>
      <dgm:spPr/>
      <dgm:t>
        <a:bodyPr/>
        <a:lstStyle/>
        <a:p>
          <a:endParaRPr lang="en-US"/>
        </a:p>
      </dgm:t>
    </dgm:pt>
    <dgm:pt modelId="{C15A3660-2DCC-4844-AA28-38F9A4AF47DA}" type="sibTrans" cxnId="{467279D3-365B-4D22-B5AE-AF0A53636B31}">
      <dgm:prSet/>
      <dgm:spPr/>
      <dgm:t>
        <a:bodyPr/>
        <a:lstStyle/>
        <a:p>
          <a:endParaRPr lang="en-US"/>
        </a:p>
      </dgm:t>
    </dgm:pt>
    <dgm:pt modelId="{2A37B52A-3165-4135-A42E-269D75C9A14D}">
      <dgm:prSet/>
      <dgm:spPr/>
      <dgm:t>
        <a:bodyPr/>
        <a:lstStyle/>
        <a:p>
          <a:r>
            <a:rPr lang="en-GB"/>
            <a:t>COACHING</a:t>
          </a:r>
          <a:endParaRPr lang="en-US"/>
        </a:p>
      </dgm:t>
    </dgm:pt>
    <dgm:pt modelId="{5E6B83EC-1A53-4DB1-860C-13BC309FF74D}" type="parTrans" cxnId="{1914F178-6B64-4C06-9581-6263BE9E9842}">
      <dgm:prSet/>
      <dgm:spPr/>
      <dgm:t>
        <a:bodyPr/>
        <a:lstStyle/>
        <a:p>
          <a:endParaRPr lang="en-US"/>
        </a:p>
      </dgm:t>
    </dgm:pt>
    <dgm:pt modelId="{64654B74-00C5-460F-A059-181788C52752}" type="sibTrans" cxnId="{1914F178-6B64-4C06-9581-6263BE9E9842}">
      <dgm:prSet/>
      <dgm:spPr/>
      <dgm:t>
        <a:bodyPr/>
        <a:lstStyle/>
        <a:p>
          <a:endParaRPr lang="en-US"/>
        </a:p>
      </dgm:t>
    </dgm:pt>
    <dgm:pt modelId="{8B338810-726E-4F3E-98A4-7F28A480247F}">
      <dgm:prSet/>
      <dgm:spPr/>
      <dgm:t>
        <a:bodyPr/>
        <a:lstStyle/>
        <a:p>
          <a:r>
            <a:rPr lang="en-GB"/>
            <a:t>TRAINING ROOM</a:t>
          </a:r>
          <a:endParaRPr lang="en-US"/>
        </a:p>
      </dgm:t>
    </dgm:pt>
    <dgm:pt modelId="{A308FABE-0826-43F9-A2EA-82256D99958A}" type="parTrans" cxnId="{80F7C945-10F0-45C5-BA82-C59B2C37FEAD}">
      <dgm:prSet/>
      <dgm:spPr/>
      <dgm:t>
        <a:bodyPr/>
        <a:lstStyle/>
        <a:p>
          <a:endParaRPr lang="en-US"/>
        </a:p>
      </dgm:t>
    </dgm:pt>
    <dgm:pt modelId="{514C256F-FFE2-4F1C-BFF4-66BA9EBEF062}" type="sibTrans" cxnId="{80F7C945-10F0-45C5-BA82-C59B2C37FEAD}">
      <dgm:prSet/>
      <dgm:spPr/>
      <dgm:t>
        <a:bodyPr/>
        <a:lstStyle/>
        <a:p>
          <a:endParaRPr lang="en-US"/>
        </a:p>
      </dgm:t>
    </dgm:pt>
    <dgm:pt modelId="{15AAE47F-628D-45A5-9B6B-274065170BA8}">
      <dgm:prSet/>
      <dgm:spPr/>
      <dgm:t>
        <a:bodyPr/>
        <a:lstStyle/>
        <a:p>
          <a:r>
            <a:rPr lang="en-GB"/>
            <a:t>PLANNING SESSION</a:t>
          </a:r>
          <a:endParaRPr lang="en-US"/>
        </a:p>
      </dgm:t>
    </dgm:pt>
    <dgm:pt modelId="{F83B90C5-303A-4AF0-90E1-3BE4EEB74674}" type="parTrans" cxnId="{A73A3945-FA7C-465E-9FC4-AAE57F3D7610}">
      <dgm:prSet/>
      <dgm:spPr/>
      <dgm:t>
        <a:bodyPr/>
        <a:lstStyle/>
        <a:p>
          <a:endParaRPr lang="en-US"/>
        </a:p>
      </dgm:t>
    </dgm:pt>
    <dgm:pt modelId="{8CB9F523-3DD0-4E72-B487-0D57832A8D19}" type="sibTrans" cxnId="{A73A3945-FA7C-465E-9FC4-AAE57F3D7610}">
      <dgm:prSet/>
      <dgm:spPr/>
      <dgm:t>
        <a:bodyPr/>
        <a:lstStyle/>
        <a:p>
          <a:endParaRPr lang="en-US"/>
        </a:p>
      </dgm:t>
    </dgm:pt>
    <dgm:pt modelId="{BD3D061F-D33B-4094-A683-8ACA4136CBCB}">
      <dgm:prSet/>
      <dgm:spPr/>
      <dgm:t>
        <a:bodyPr/>
        <a:lstStyle/>
        <a:p>
          <a:r>
            <a:rPr lang="en-GB"/>
            <a:t>CREATIVE SPACE</a:t>
          </a:r>
          <a:endParaRPr lang="en-US"/>
        </a:p>
      </dgm:t>
    </dgm:pt>
    <dgm:pt modelId="{E6D5A37D-B09E-44EE-8844-A8DEC228400E}" type="parTrans" cxnId="{878B3DF5-7F56-412F-8773-D42391A3AF6B}">
      <dgm:prSet/>
      <dgm:spPr/>
      <dgm:t>
        <a:bodyPr/>
        <a:lstStyle/>
        <a:p>
          <a:endParaRPr lang="en-US"/>
        </a:p>
      </dgm:t>
    </dgm:pt>
    <dgm:pt modelId="{02FCB0F7-6ED0-4399-B374-73F4A1AFA5CF}" type="sibTrans" cxnId="{878B3DF5-7F56-412F-8773-D42391A3AF6B}">
      <dgm:prSet/>
      <dgm:spPr/>
      <dgm:t>
        <a:bodyPr/>
        <a:lstStyle/>
        <a:p>
          <a:endParaRPr lang="en-US"/>
        </a:p>
      </dgm:t>
    </dgm:pt>
    <dgm:pt modelId="{5C3DF675-0F31-4F36-9EC5-AEB938A72353}">
      <dgm:prSet/>
      <dgm:spPr/>
      <dgm:t>
        <a:bodyPr/>
        <a:lstStyle/>
        <a:p>
          <a:r>
            <a:rPr lang="en-GB"/>
            <a:t>ANNUAL GENERAL MEETING</a:t>
          </a:r>
          <a:endParaRPr lang="en-US"/>
        </a:p>
      </dgm:t>
    </dgm:pt>
    <dgm:pt modelId="{8CBD2266-90F6-4441-87AD-23EF223EF840}" type="parTrans" cxnId="{88D6C7D7-AA27-4713-B099-97B984E8665E}">
      <dgm:prSet/>
      <dgm:spPr/>
      <dgm:t>
        <a:bodyPr/>
        <a:lstStyle/>
        <a:p>
          <a:endParaRPr lang="en-US"/>
        </a:p>
      </dgm:t>
    </dgm:pt>
    <dgm:pt modelId="{35F9B7F3-35A9-4F80-BDC3-0C585A2CD701}" type="sibTrans" cxnId="{88D6C7D7-AA27-4713-B099-97B984E8665E}">
      <dgm:prSet/>
      <dgm:spPr/>
      <dgm:t>
        <a:bodyPr/>
        <a:lstStyle/>
        <a:p>
          <a:endParaRPr lang="en-US"/>
        </a:p>
      </dgm:t>
    </dgm:pt>
    <dgm:pt modelId="{A6CA11A9-E86A-4F82-BB3F-B58D76C56C1A}">
      <dgm:prSet/>
      <dgm:spPr/>
      <dgm:t>
        <a:bodyPr/>
        <a:lstStyle/>
        <a:p>
          <a:r>
            <a:rPr lang="en-GB"/>
            <a:t>SUMMIT</a:t>
          </a:r>
          <a:endParaRPr lang="en-US"/>
        </a:p>
      </dgm:t>
    </dgm:pt>
    <dgm:pt modelId="{8FF13C84-6A0A-4DFB-B914-70C608086C17}" type="parTrans" cxnId="{A29C2A8B-7CF0-42C1-BE4C-911AA2A5095D}">
      <dgm:prSet/>
      <dgm:spPr/>
      <dgm:t>
        <a:bodyPr/>
        <a:lstStyle/>
        <a:p>
          <a:endParaRPr lang="en-US"/>
        </a:p>
      </dgm:t>
    </dgm:pt>
    <dgm:pt modelId="{ABD3A88A-2B59-45E2-B6AB-A3B91A921C3F}" type="sibTrans" cxnId="{A29C2A8B-7CF0-42C1-BE4C-911AA2A5095D}">
      <dgm:prSet/>
      <dgm:spPr/>
      <dgm:t>
        <a:bodyPr/>
        <a:lstStyle/>
        <a:p>
          <a:endParaRPr lang="en-US"/>
        </a:p>
      </dgm:t>
    </dgm:pt>
    <dgm:pt modelId="{C4E32B5D-47A9-4CA4-99B3-A17A567497C6}">
      <dgm:prSet/>
      <dgm:spPr/>
      <dgm:t>
        <a:bodyPr/>
        <a:lstStyle/>
        <a:p>
          <a:r>
            <a:rPr lang="en-GB"/>
            <a:t>FORUM</a:t>
          </a:r>
          <a:endParaRPr lang="en-US"/>
        </a:p>
      </dgm:t>
    </dgm:pt>
    <dgm:pt modelId="{E8405E3A-1946-4D1D-AD03-734439795AE1}" type="parTrans" cxnId="{AA3EABB4-6454-4BBF-9186-CB2E42B59640}">
      <dgm:prSet/>
      <dgm:spPr/>
      <dgm:t>
        <a:bodyPr/>
        <a:lstStyle/>
        <a:p>
          <a:endParaRPr lang="en-US"/>
        </a:p>
      </dgm:t>
    </dgm:pt>
    <dgm:pt modelId="{5D9289D7-1464-4045-B6BB-AF9507E24F07}" type="sibTrans" cxnId="{AA3EABB4-6454-4BBF-9186-CB2E42B59640}">
      <dgm:prSet/>
      <dgm:spPr/>
      <dgm:t>
        <a:bodyPr/>
        <a:lstStyle/>
        <a:p>
          <a:endParaRPr lang="en-US"/>
        </a:p>
      </dgm:t>
    </dgm:pt>
    <dgm:pt modelId="{0FECB055-DF88-49E0-948F-C294E2A2A512}">
      <dgm:prSet/>
      <dgm:spPr/>
      <dgm:t>
        <a:bodyPr/>
        <a:lstStyle/>
        <a:p>
          <a:r>
            <a:rPr lang="en-GB"/>
            <a:t>SPEAKER PANNEL</a:t>
          </a:r>
          <a:endParaRPr lang="en-US"/>
        </a:p>
      </dgm:t>
    </dgm:pt>
    <dgm:pt modelId="{2799610A-ECF9-4866-B715-1A6D17211C38}" type="parTrans" cxnId="{FDB6D5D8-DE76-4656-8D66-E27EE7BB2317}">
      <dgm:prSet/>
      <dgm:spPr/>
      <dgm:t>
        <a:bodyPr/>
        <a:lstStyle/>
        <a:p>
          <a:endParaRPr lang="en-US"/>
        </a:p>
      </dgm:t>
    </dgm:pt>
    <dgm:pt modelId="{46500284-43C8-4DE8-9251-5621AC2857E5}" type="sibTrans" cxnId="{FDB6D5D8-DE76-4656-8D66-E27EE7BB2317}">
      <dgm:prSet/>
      <dgm:spPr/>
      <dgm:t>
        <a:bodyPr/>
        <a:lstStyle/>
        <a:p>
          <a:endParaRPr lang="en-US"/>
        </a:p>
      </dgm:t>
    </dgm:pt>
    <dgm:pt modelId="{717BA235-FB91-43E2-8020-BA3A932827BC}">
      <dgm:prSet/>
      <dgm:spPr/>
      <dgm:t>
        <a:bodyPr/>
        <a:lstStyle/>
        <a:p>
          <a:r>
            <a:rPr lang="en-GB"/>
            <a:t>PRESS CONFERENCE</a:t>
          </a:r>
          <a:endParaRPr lang="en-US"/>
        </a:p>
      </dgm:t>
    </dgm:pt>
    <dgm:pt modelId="{BFB181CD-6A1F-4F75-843C-D22879947AA3}" type="parTrans" cxnId="{D186FDC8-BCA1-444C-972A-37CA566F1474}">
      <dgm:prSet/>
      <dgm:spPr/>
      <dgm:t>
        <a:bodyPr/>
        <a:lstStyle/>
        <a:p>
          <a:endParaRPr lang="en-US"/>
        </a:p>
      </dgm:t>
    </dgm:pt>
    <dgm:pt modelId="{9B2EF4F4-2394-41B0-BFA8-603E9FF2A195}" type="sibTrans" cxnId="{D186FDC8-BCA1-444C-972A-37CA566F1474}">
      <dgm:prSet/>
      <dgm:spPr/>
      <dgm:t>
        <a:bodyPr/>
        <a:lstStyle/>
        <a:p>
          <a:endParaRPr lang="en-US"/>
        </a:p>
      </dgm:t>
    </dgm:pt>
    <dgm:pt modelId="{B4A70807-4C08-4848-9F14-A67A6987911E}">
      <dgm:prSet/>
      <dgm:spPr/>
      <dgm:t>
        <a:bodyPr/>
        <a:lstStyle/>
        <a:p>
          <a:r>
            <a:rPr lang="en-GB"/>
            <a:t>CONFERENCE VENUE</a:t>
          </a:r>
          <a:endParaRPr lang="en-US"/>
        </a:p>
      </dgm:t>
    </dgm:pt>
    <dgm:pt modelId="{57AC8B9A-3E0A-4E00-9E97-20EF02B70F7F}" type="parTrans" cxnId="{19917938-4E51-45F3-ADB0-A641D19BC4DB}">
      <dgm:prSet/>
      <dgm:spPr/>
      <dgm:t>
        <a:bodyPr/>
        <a:lstStyle/>
        <a:p>
          <a:endParaRPr lang="en-US"/>
        </a:p>
      </dgm:t>
    </dgm:pt>
    <dgm:pt modelId="{9E850312-D1F8-4056-8862-3D987905CF25}" type="sibTrans" cxnId="{19917938-4E51-45F3-ADB0-A641D19BC4DB}">
      <dgm:prSet/>
      <dgm:spPr/>
      <dgm:t>
        <a:bodyPr/>
        <a:lstStyle/>
        <a:p>
          <a:endParaRPr lang="en-US"/>
        </a:p>
      </dgm:t>
    </dgm:pt>
    <dgm:pt modelId="{4017E509-BD35-4562-896C-EA99B4242917}">
      <dgm:prSet/>
      <dgm:spPr/>
      <dgm:t>
        <a:bodyPr/>
        <a:lstStyle/>
        <a:p>
          <a:r>
            <a:rPr lang="en-GB"/>
            <a:t>AUDITORIUM</a:t>
          </a:r>
          <a:endParaRPr lang="en-US"/>
        </a:p>
      </dgm:t>
    </dgm:pt>
    <dgm:pt modelId="{8A230E28-C898-40B0-97A3-4FB56538C102}" type="parTrans" cxnId="{D4E911EB-32AE-4B83-94BE-D93213FD6D72}">
      <dgm:prSet/>
      <dgm:spPr/>
      <dgm:t>
        <a:bodyPr/>
        <a:lstStyle/>
        <a:p>
          <a:endParaRPr lang="en-US"/>
        </a:p>
      </dgm:t>
    </dgm:pt>
    <dgm:pt modelId="{C179063B-13EF-4E14-888D-35B345FB427E}" type="sibTrans" cxnId="{D4E911EB-32AE-4B83-94BE-D93213FD6D72}">
      <dgm:prSet/>
      <dgm:spPr/>
      <dgm:t>
        <a:bodyPr/>
        <a:lstStyle/>
        <a:p>
          <a:endParaRPr lang="en-US"/>
        </a:p>
      </dgm:t>
    </dgm:pt>
    <dgm:pt modelId="{C4CC9028-D8F5-47DD-891F-1265B1FE8B45}">
      <dgm:prSet/>
      <dgm:spPr/>
      <dgm:t>
        <a:bodyPr/>
        <a:lstStyle/>
        <a:p>
          <a:r>
            <a:rPr lang="en-GB"/>
            <a:t>CONFERENCE CENTER</a:t>
          </a:r>
          <a:endParaRPr lang="en-US"/>
        </a:p>
      </dgm:t>
    </dgm:pt>
    <dgm:pt modelId="{51982ADF-A389-4A3F-8925-6E1331252A0B}" type="parTrans" cxnId="{6446416B-7CBB-4168-A70E-24A31E9BC30F}">
      <dgm:prSet/>
      <dgm:spPr/>
      <dgm:t>
        <a:bodyPr/>
        <a:lstStyle/>
        <a:p>
          <a:endParaRPr lang="en-US"/>
        </a:p>
      </dgm:t>
    </dgm:pt>
    <dgm:pt modelId="{38BA9002-72CC-41A1-BE03-87DF7001D38C}" type="sibTrans" cxnId="{6446416B-7CBB-4168-A70E-24A31E9BC30F}">
      <dgm:prSet/>
      <dgm:spPr/>
      <dgm:t>
        <a:bodyPr/>
        <a:lstStyle/>
        <a:p>
          <a:endParaRPr lang="en-US"/>
        </a:p>
      </dgm:t>
    </dgm:pt>
    <dgm:pt modelId="{62523002-C261-4BC0-836B-F6BD1F1C2C4A}" type="pres">
      <dgm:prSet presAssocID="{B37E3B4F-DA94-4E8C-A284-70A72BB8DCB6}" presName="vert0" presStyleCnt="0">
        <dgm:presLayoutVars>
          <dgm:dir/>
          <dgm:animOne val="branch"/>
          <dgm:animLvl val="lvl"/>
        </dgm:presLayoutVars>
      </dgm:prSet>
      <dgm:spPr/>
    </dgm:pt>
    <dgm:pt modelId="{877655DA-01E0-49A0-BCA7-F9E2A884160B}" type="pres">
      <dgm:prSet presAssocID="{ABC32D56-5D6B-4C80-B1F5-C3C213C2C9A2}" presName="thickLine" presStyleLbl="alignNode1" presStyleIdx="0" presStyleCnt="17"/>
      <dgm:spPr/>
    </dgm:pt>
    <dgm:pt modelId="{910D756A-6A91-4931-AA7B-7A2DB0501914}" type="pres">
      <dgm:prSet presAssocID="{ABC32D56-5D6B-4C80-B1F5-C3C213C2C9A2}" presName="horz1" presStyleCnt="0"/>
      <dgm:spPr/>
    </dgm:pt>
    <dgm:pt modelId="{3F2A1F91-9B29-4E58-A5DE-8FD5303C0915}" type="pres">
      <dgm:prSet presAssocID="{ABC32D56-5D6B-4C80-B1F5-C3C213C2C9A2}" presName="tx1" presStyleLbl="revTx" presStyleIdx="0" presStyleCnt="17"/>
      <dgm:spPr/>
    </dgm:pt>
    <dgm:pt modelId="{2CCD2509-850F-466B-B6C4-7EEE1802A671}" type="pres">
      <dgm:prSet presAssocID="{ABC32D56-5D6B-4C80-B1F5-C3C213C2C9A2}" presName="vert1" presStyleCnt="0"/>
      <dgm:spPr/>
    </dgm:pt>
    <dgm:pt modelId="{141A52E3-E296-4AE6-B930-8ABA870DE50B}" type="pres">
      <dgm:prSet presAssocID="{E5BE2AB3-DA09-4A7C-AE41-5A5E37866DAC}" presName="thickLine" presStyleLbl="alignNode1" presStyleIdx="1" presStyleCnt="17"/>
      <dgm:spPr/>
    </dgm:pt>
    <dgm:pt modelId="{F9AE10E0-7ACD-4B41-AE3F-F6CE2F609F70}" type="pres">
      <dgm:prSet presAssocID="{E5BE2AB3-DA09-4A7C-AE41-5A5E37866DAC}" presName="horz1" presStyleCnt="0"/>
      <dgm:spPr/>
    </dgm:pt>
    <dgm:pt modelId="{232EFE46-353D-4E5C-94E3-F91D24E5972F}" type="pres">
      <dgm:prSet presAssocID="{E5BE2AB3-DA09-4A7C-AE41-5A5E37866DAC}" presName="tx1" presStyleLbl="revTx" presStyleIdx="1" presStyleCnt="17"/>
      <dgm:spPr/>
    </dgm:pt>
    <dgm:pt modelId="{648AF5BB-7F3D-4641-A30F-E7F6D96A847C}" type="pres">
      <dgm:prSet presAssocID="{E5BE2AB3-DA09-4A7C-AE41-5A5E37866DAC}" presName="vert1" presStyleCnt="0"/>
      <dgm:spPr/>
    </dgm:pt>
    <dgm:pt modelId="{F37C06D4-83A1-46AC-A551-D92944A46E8F}" type="pres">
      <dgm:prSet presAssocID="{56B33A42-44BB-42E1-B195-FEF9C4D41F8A}" presName="thickLine" presStyleLbl="alignNode1" presStyleIdx="2" presStyleCnt="17"/>
      <dgm:spPr/>
    </dgm:pt>
    <dgm:pt modelId="{C9F82EE6-326D-420F-ADD2-5AB052A31496}" type="pres">
      <dgm:prSet presAssocID="{56B33A42-44BB-42E1-B195-FEF9C4D41F8A}" presName="horz1" presStyleCnt="0"/>
      <dgm:spPr/>
    </dgm:pt>
    <dgm:pt modelId="{C904D5DA-8424-4136-9FB9-CACF6CB917B3}" type="pres">
      <dgm:prSet presAssocID="{56B33A42-44BB-42E1-B195-FEF9C4D41F8A}" presName="tx1" presStyleLbl="revTx" presStyleIdx="2" presStyleCnt="17"/>
      <dgm:spPr/>
    </dgm:pt>
    <dgm:pt modelId="{50595D10-CBE2-4E6C-96A5-7F6CB230AFE9}" type="pres">
      <dgm:prSet presAssocID="{56B33A42-44BB-42E1-B195-FEF9C4D41F8A}" presName="vert1" presStyleCnt="0"/>
      <dgm:spPr/>
    </dgm:pt>
    <dgm:pt modelId="{01467A16-81F1-4AA3-B04C-27D96857687C}" type="pres">
      <dgm:prSet presAssocID="{AC2DC1EC-E886-4CC9-8681-0066D530B5CB}" presName="thickLine" presStyleLbl="alignNode1" presStyleIdx="3" presStyleCnt="17"/>
      <dgm:spPr/>
    </dgm:pt>
    <dgm:pt modelId="{63100D52-0D5B-405B-A5A9-DCB81A3090BA}" type="pres">
      <dgm:prSet presAssocID="{AC2DC1EC-E886-4CC9-8681-0066D530B5CB}" presName="horz1" presStyleCnt="0"/>
      <dgm:spPr/>
    </dgm:pt>
    <dgm:pt modelId="{29FC5E1E-3DD8-40D9-832F-747B527EBFB7}" type="pres">
      <dgm:prSet presAssocID="{AC2DC1EC-E886-4CC9-8681-0066D530B5CB}" presName="tx1" presStyleLbl="revTx" presStyleIdx="3" presStyleCnt="17"/>
      <dgm:spPr/>
    </dgm:pt>
    <dgm:pt modelId="{BFAB4132-B83F-48C3-8A9D-36A325834B13}" type="pres">
      <dgm:prSet presAssocID="{AC2DC1EC-E886-4CC9-8681-0066D530B5CB}" presName="vert1" presStyleCnt="0"/>
      <dgm:spPr/>
    </dgm:pt>
    <dgm:pt modelId="{BE652D31-678D-42BB-B6D9-8E8E62C99B39}" type="pres">
      <dgm:prSet presAssocID="{C790E4EF-98E8-4408-AE81-94BFCE2F11B4}" presName="thickLine" presStyleLbl="alignNode1" presStyleIdx="4" presStyleCnt="17"/>
      <dgm:spPr/>
    </dgm:pt>
    <dgm:pt modelId="{6212B41F-463C-4A19-985C-509BCC27FFBB}" type="pres">
      <dgm:prSet presAssocID="{C790E4EF-98E8-4408-AE81-94BFCE2F11B4}" presName="horz1" presStyleCnt="0"/>
      <dgm:spPr/>
    </dgm:pt>
    <dgm:pt modelId="{5671523C-C902-49A1-AA73-915DD12EF3E5}" type="pres">
      <dgm:prSet presAssocID="{C790E4EF-98E8-4408-AE81-94BFCE2F11B4}" presName="tx1" presStyleLbl="revTx" presStyleIdx="4" presStyleCnt="17"/>
      <dgm:spPr/>
    </dgm:pt>
    <dgm:pt modelId="{9799B0BA-30CC-4199-BB13-0742762B2105}" type="pres">
      <dgm:prSet presAssocID="{C790E4EF-98E8-4408-AE81-94BFCE2F11B4}" presName="vert1" presStyleCnt="0"/>
      <dgm:spPr/>
    </dgm:pt>
    <dgm:pt modelId="{FB274507-6616-46C4-9042-5EA9B7714807}" type="pres">
      <dgm:prSet presAssocID="{2A37B52A-3165-4135-A42E-269D75C9A14D}" presName="thickLine" presStyleLbl="alignNode1" presStyleIdx="5" presStyleCnt="17"/>
      <dgm:spPr/>
    </dgm:pt>
    <dgm:pt modelId="{3762204F-6A0B-4FCD-A56A-7AEC6332EF17}" type="pres">
      <dgm:prSet presAssocID="{2A37B52A-3165-4135-A42E-269D75C9A14D}" presName="horz1" presStyleCnt="0"/>
      <dgm:spPr/>
    </dgm:pt>
    <dgm:pt modelId="{EA9FFBEE-BE2F-4186-B82D-127691C26965}" type="pres">
      <dgm:prSet presAssocID="{2A37B52A-3165-4135-A42E-269D75C9A14D}" presName="tx1" presStyleLbl="revTx" presStyleIdx="5" presStyleCnt="17"/>
      <dgm:spPr/>
    </dgm:pt>
    <dgm:pt modelId="{D7E257DC-BC4C-456E-B6CB-B045396BB696}" type="pres">
      <dgm:prSet presAssocID="{2A37B52A-3165-4135-A42E-269D75C9A14D}" presName="vert1" presStyleCnt="0"/>
      <dgm:spPr/>
    </dgm:pt>
    <dgm:pt modelId="{F5A6839A-553C-4D7D-8FC7-0D19BDA69232}" type="pres">
      <dgm:prSet presAssocID="{8B338810-726E-4F3E-98A4-7F28A480247F}" presName="thickLine" presStyleLbl="alignNode1" presStyleIdx="6" presStyleCnt="17"/>
      <dgm:spPr/>
    </dgm:pt>
    <dgm:pt modelId="{592BEFFD-1340-4351-A9FC-CF9FD2CE7FAB}" type="pres">
      <dgm:prSet presAssocID="{8B338810-726E-4F3E-98A4-7F28A480247F}" presName="horz1" presStyleCnt="0"/>
      <dgm:spPr/>
    </dgm:pt>
    <dgm:pt modelId="{C279EB9C-4193-4EEE-B057-D27A5F9668F8}" type="pres">
      <dgm:prSet presAssocID="{8B338810-726E-4F3E-98A4-7F28A480247F}" presName="tx1" presStyleLbl="revTx" presStyleIdx="6" presStyleCnt="17"/>
      <dgm:spPr/>
    </dgm:pt>
    <dgm:pt modelId="{64D78F0C-0FBB-4B91-B383-3A4835D2F5E1}" type="pres">
      <dgm:prSet presAssocID="{8B338810-726E-4F3E-98A4-7F28A480247F}" presName="vert1" presStyleCnt="0"/>
      <dgm:spPr/>
    </dgm:pt>
    <dgm:pt modelId="{C406C9BA-6D5A-4793-B7B7-E7DB33557676}" type="pres">
      <dgm:prSet presAssocID="{15AAE47F-628D-45A5-9B6B-274065170BA8}" presName="thickLine" presStyleLbl="alignNode1" presStyleIdx="7" presStyleCnt="17"/>
      <dgm:spPr/>
    </dgm:pt>
    <dgm:pt modelId="{80099634-7488-41D9-BCA2-3639B678705E}" type="pres">
      <dgm:prSet presAssocID="{15AAE47F-628D-45A5-9B6B-274065170BA8}" presName="horz1" presStyleCnt="0"/>
      <dgm:spPr/>
    </dgm:pt>
    <dgm:pt modelId="{474D5773-0312-4993-824E-B3EA84A39F09}" type="pres">
      <dgm:prSet presAssocID="{15AAE47F-628D-45A5-9B6B-274065170BA8}" presName="tx1" presStyleLbl="revTx" presStyleIdx="7" presStyleCnt="17"/>
      <dgm:spPr/>
    </dgm:pt>
    <dgm:pt modelId="{92E42460-B876-4FBE-B8F6-0033CD229F81}" type="pres">
      <dgm:prSet presAssocID="{15AAE47F-628D-45A5-9B6B-274065170BA8}" presName="vert1" presStyleCnt="0"/>
      <dgm:spPr/>
    </dgm:pt>
    <dgm:pt modelId="{A12AF067-FC9D-40CB-B69C-1FCF10873E42}" type="pres">
      <dgm:prSet presAssocID="{BD3D061F-D33B-4094-A683-8ACA4136CBCB}" presName="thickLine" presStyleLbl="alignNode1" presStyleIdx="8" presStyleCnt="17"/>
      <dgm:spPr/>
    </dgm:pt>
    <dgm:pt modelId="{BC54ED7A-2186-44E8-938A-01CB90E5C65A}" type="pres">
      <dgm:prSet presAssocID="{BD3D061F-D33B-4094-A683-8ACA4136CBCB}" presName="horz1" presStyleCnt="0"/>
      <dgm:spPr/>
    </dgm:pt>
    <dgm:pt modelId="{011D07ED-B6BA-41DA-B52E-892466422C05}" type="pres">
      <dgm:prSet presAssocID="{BD3D061F-D33B-4094-A683-8ACA4136CBCB}" presName="tx1" presStyleLbl="revTx" presStyleIdx="8" presStyleCnt="17"/>
      <dgm:spPr/>
    </dgm:pt>
    <dgm:pt modelId="{63F6F73C-3B1D-4DD0-9337-F36614E24B85}" type="pres">
      <dgm:prSet presAssocID="{BD3D061F-D33B-4094-A683-8ACA4136CBCB}" presName="vert1" presStyleCnt="0"/>
      <dgm:spPr/>
    </dgm:pt>
    <dgm:pt modelId="{489EFBB2-0AE4-4B26-A35D-32B460EB53A1}" type="pres">
      <dgm:prSet presAssocID="{5C3DF675-0F31-4F36-9EC5-AEB938A72353}" presName="thickLine" presStyleLbl="alignNode1" presStyleIdx="9" presStyleCnt="17"/>
      <dgm:spPr/>
    </dgm:pt>
    <dgm:pt modelId="{13A82661-F940-423D-92A7-D187F44DEE1E}" type="pres">
      <dgm:prSet presAssocID="{5C3DF675-0F31-4F36-9EC5-AEB938A72353}" presName="horz1" presStyleCnt="0"/>
      <dgm:spPr/>
    </dgm:pt>
    <dgm:pt modelId="{CB8006BC-7F35-48CE-984F-D382D714C5D9}" type="pres">
      <dgm:prSet presAssocID="{5C3DF675-0F31-4F36-9EC5-AEB938A72353}" presName="tx1" presStyleLbl="revTx" presStyleIdx="9" presStyleCnt="17"/>
      <dgm:spPr/>
    </dgm:pt>
    <dgm:pt modelId="{67A0FB07-5EB9-4D91-A2AB-28FA3B438F85}" type="pres">
      <dgm:prSet presAssocID="{5C3DF675-0F31-4F36-9EC5-AEB938A72353}" presName="vert1" presStyleCnt="0"/>
      <dgm:spPr/>
    </dgm:pt>
    <dgm:pt modelId="{4E27EC76-4496-4641-82C4-57624AB4F841}" type="pres">
      <dgm:prSet presAssocID="{A6CA11A9-E86A-4F82-BB3F-B58D76C56C1A}" presName="thickLine" presStyleLbl="alignNode1" presStyleIdx="10" presStyleCnt="17"/>
      <dgm:spPr/>
    </dgm:pt>
    <dgm:pt modelId="{4D89F9D8-C231-4F83-8BE1-D4DB029F1185}" type="pres">
      <dgm:prSet presAssocID="{A6CA11A9-E86A-4F82-BB3F-B58D76C56C1A}" presName="horz1" presStyleCnt="0"/>
      <dgm:spPr/>
    </dgm:pt>
    <dgm:pt modelId="{B94B04EE-BE34-4C35-B271-8B4055BFE4F5}" type="pres">
      <dgm:prSet presAssocID="{A6CA11A9-E86A-4F82-BB3F-B58D76C56C1A}" presName="tx1" presStyleLbl="revTx" presStyleIdx="10" presStyleCnt="17"/>
      <dgm:spPr/>
    </dgm:pt>
    <dgm:pt modelId="{16D68017-F25F-412C-A6D5-DA60382D3119}" type="pres">
      <dgm:prSet presAssocID="{A6CA11A9-E86A-4F82-BB3F-B58D76C56C1A}" presName="vert1" presStyleCnt="0"/>
      <dgm:spPr/>
    </dgm:pt>
    <dgm:pt modelId="{F1306FDA-485D-458A-B226-FB45E4D612CA}" type="pres">
      <dgm:prSet presAssocID="{C4E32B5D-47A9-4CA4-99B3-A17A567497C6}" presName="thickLine" presStyleLbl="alignNode1" presStyleIdx="11" presStyleCnt="17"/>
      <dgm:spPr/>
    </dgm:pt>
    <dgm:pt modelId="{CF317464-A968-48AC-B22D-8983C86DB369}" type="pres">
      <dgm:prSet presAssocID="{C4E32B5D-47A9-4CA4-99B3-A17A567497C6}" presName="horz1" presStyleCnt="0"/>
      <dgm:spPr/>
    </dgm:pt>
    <dgm:pt modelId="{EB90063F-DD7B-4844-BC6C-402FEBA238F0}" type="pres">
      <dgm:prSet presAssocID="{C4E32B5D-47A9-4CA4-99B3-A17A567497C6}" presName="tx1" presStyleLbl="revTx" presStyleIdx="11" presStyleCnt="17"/>
      <dgm:spPr/>
    </dgm:pt>
    <dgm:pt modelId="{AE755856-6F5C-41FB-83BE-9492A86F51D4}" type="pres">
      <dgm:prSet presAssocID="{C4E32B5D-47A9-4CA4-99B3-A17A567497C6}" presName="vert1" presStyleCnt="0"/>
      <dgm:spPr/>
    </dgm:pt>
    <dgm:pt modelId="{F3CCFE96-18E7-4AAE-B7EE-E64A8939AD7C}" type="pres">
      <dgm:prSet presAssocID="{0FECB055-DF88-49E0-948F-C294E2A2A512}" presName="thickLine" presStyleLbl="alignNode1" presStyleIdx="12" presStyleCnt="17"/>
      <dgm:spPr/>
    </dgm:pt>
    <dgm:pt modelId="{6FAF2B11-BF17-4101-B97B-7365B7EAA61B}" type="pres">
      <dgm:prSet presAssocID="{0FECB055-DF88-49E0-948F-C294E2A2A512}" presName="horz1" presStyleCnt="0"/>
      <dgm:spPr/>
    </dgm:pt>
    <dgm:pt modelId="{C61650BB-57F9-4CAC-972B-80DBB42FBE70}" type="pres">
      <dgm:prSet presAssocID="{0FECB055-DF88-49E0-948F-C294E2A2A512}" presName="tx1" presStyleLbl="revTx" presStyleIdx="12" presStyleCnt="17"/>
      <dgm:spPr/>
    </dgm:pt>
    <dgm:pt modelId="{900602D8-8F21-4C34-9586-13877E43DF83}" type="pres">
      <dgm:prSet presAssocID="{0FECB055-DF88-49E0-948F-C294E2A2A512}" presName="vert1" presStyleCnt="0"/>
      <dgm:spPr/>
    </dgm:pt>
    <dgm:pt modelId="{5269142F-3BC6-414C-8626-F8AA75D704CF}" type="pres">
      <dgm:prSet presAssocID="{717BA235-FB91-43E2-8020-BA3A932827BC}" presName="thickLine" presStyleLbl="alignNode1" presStyleIdx="13" presStyleCnt="17"/>
      <dgm:spPr/>
    </dgm:pt>
    <dgm:pt modelId="{0C4743CD-4590-48AB-8011-BAB2D18F0940}" type="pres">
      <dgm:prSet presAssocID="{717BA235-FB91-43E2-8020-BA3A932827BC}" presName="horz1" presStyleCnt="0"/>
      <dgm:spPr/>
    </dgm:pt>
    <dgm:pt modelId="{3F83B691-A467-4EE3-91F7-5FC888ECADE1}" type="pres">
      <dgm:prSet presAssocID="{717BA235-FB91-43E2-8020-BA3A932827BC}" presName="tx1" presStyleLbl="revTx" presStyleIdx="13" presStyleCnt="17"/>
      <dgm:spPr/>
    </dgm:pt>
    <dgm:pt modelId="{B8B969D9-BCE5-4ECB-BA29-6DCB694D07D7}" type="pres">
      <dgm:prSet presAssocID="{717BA235-FB91-43E2-8020-BA3A932827BC}" presName="vert1" presStyleCnt="0"/>
      <dgm:spPr/>
    </dgm:pt>
    <dgm:pt modelId="{8AE02C8E-0DB3-48F2-B7E0-A15CC4D2C7E9}" type="pres">
      <dgm:prSet presAssocID="{B4A70807-4C08-4848-9F14-A67A6987911E}" presName="thickLine" presStyleLbl="alignNode1" presStyleIdx="14" presStyleCnt="17"/>
      <dgm:spPr/>
    </dgm:pt>
    <dgm:pt modelId="{635C9851-1BB3-4239-BBCA-CD059EA42EA7}" type="pres">
      <dgm:prSet presAssocID="{B4A70807-4C08-4848-9F14-A67A6987911E}" presName="horz1" presStyleCnt="0"/>
      <dgm:spPr/>
    </dgm:pt>
    <dgm:pt modelId="{DE47798B-0188-4599-8AE4-7799CF5BA6AD}" type="pres">
      <dgm:prSet presAssocID="{B4A70807-4C08-4848-9F14-A67A6987911E}" presName="tx1" presStyleLbl="revTx" presStyleIdx="14" presStyleCnt="17"/>
      <dgm:spPr/>
    </dgm:pt>
    <dgm:pt modelId="{F1FE265D-F81E-4C56-9BF2-7959FE17DA27}" type="pres">
      <dgm:prSet presAssocID="{B4A70807-4C08-4848-9F14-A67A6987911E}" presName="vert1" presStyleCnt="0"/>
      <dgm:spPr/>
    </dgm:pt>
    <dgm:pt modelId="{4A80ADFB-D170-4A4F-83D2-3AF49493C99F}" type="pres">
      <dgm:prSet presAssocID="{4017E509-BD35-4562-896C-EA99B4242917}" presName="thickLine" presStyleLbl="alignNode1" presStyleIdx="15" presStyleCnt="17"/>
      <dgm:spPr/>
    </dgm:pt>
    <dgm:pt modelId="{FE0A0EB2-C428-41A2-BCDF-8BA9E5E0F43F}" type="pres">
      <dgm:prSet presAssocID="{4017E509-BD35-4562-896C-EA99B4242917}" presName="horz1" presStyleCnt="0"/>
      <dgm:spPr/>
    </dgm:pt>
    <dgm:pt modelId="{25F7CC7E-9B0A-44E6-AED3-305B4548AE0B}" type="pres">
      <dgm:prSet presAssocID="{4017E509-BD35-4562-896C-EA99B4242917}" presName="tx1" presStyleLbl="revTx" presStyleIdx="15" presStyleCnt="17"/>
      <dgm:spPr/>
    </dgm:pt>
    <dgm:pt modelId="{B8F044F6-C335-4E86-A3B7-898F0E80F65B}" type="pres">
      <dgm:prSet presAssocID="{4017E509-BD35-4562-896C-EA99B4242917}" presName="vert1" presStyleCnt="0"/>
      <dgm:spPr/>
    </dgm:pt>
    <dgm:pt modelId="{1FE4363D-7EF6-45BC-80B0-FC80286337C1}" type="pres">
      <dgm:prSet presAssocID="{C4CC9028-D8F5-47DD-891F-1265B1FE8B45}" presName="thickLine" presStyleLbl="alignNode1" presStyleIdx="16" presStyleCnt="17"/>
      <dgm:spPr/>
    </dgm:pt>
    <dgm:pt modelId="{0663A59B-C85D-4F40-B379-FF6C06C39FBD}" type="pres">
      <dgm:prSet presAssocID="{C4CC9028-D8F5-47DD-891F-1265B1FE8B45}" presName="horz1" presStyleCnt="0"/>
      <dgm:spPr/>
    </dgm:pt>
    <dgm:pt modelId="{798A4599-7A05-44A7-AD44-7B4D0A1E5467}" type="pres">
      <dgm:prSet presAssocID="{C4CC9028-D8F5-47DD-891F-1265B1FE8B45}" presName="tx1" presStyleLbl="revTx" presStyleIdx="16" presStyleCnt="17"/>
      <dgm:spPr/>
    </dgm:pt>
    <dgm:pt modelId="{C00C3915-FF2B-4748-B13E-6CDD32B822B4}" type="pres">
      <dgm:prSet presAssocID="{C4CC9028-D8F5-47DD-891F-1265B1FE8B45}" presName="vert1" presStyleCnt="0"/>
      <dgm:spPr/>
    </dgm:pt>
  </dgm:ptLst>
  <dgm:cxnLst>
    <dgm:cxn modelId="{FFE85F12-B117-4B0E-82CF-280C63A0DAB0}" type="presOf" srcId="{C4CC9028-D8F5-47DD-891F-1265B1FE8B45}" destId="{798A4599-7A05-44A7-AD44-7B4D0A1E5467}" srcOrd="0" destOrd="0" presId="urn:microsoft.com/office/officeart/2008/layout/LinedList"/>
    <dgm:cxn modelId="{42A00E21-832A-4639-82DF-AEB5D34B7E44}" type="presOf" srcId="{B4A70807-4C08-4848-9F14-A67A6987911E}" destId="{DE47798B-0188-4599-8AE4-7799CF5BA6AD}" srcOrd="0" destOrd="0" presId="urn:microsoft.com/office/officeart/2008/layout/LinedList"/>
    <dgm:cxn modelId="{19917938-4E51-45F3-ADB0-A641D19BC4DB}" srcId="{B37E3B4F-DA94-4E8C-A284-70A72BB8DCB6}" destId="{B4A70807-4C08-4848-9F14-A67A6987911E}" srcOrd="14" destOrd="0" parTransId="{57AC8B9A-3E0A-4E00-9E97-20EF02B70F7F}" sibTransId="{9E850312-D1F8-4056-8862-3D987905CF25}"/>
    <dgm:cxn modelId="{5B66E73C-453C-4E55-96C1-135D63E69D18}" type="presOf" srcId="{BD3D061F-D33B-4094-A683-8ACA4136CBCB}" destId="{011D07ED-B6BA-41DA-B52E-892466422C05}" srcOrd="0" destOrd="0" presId="urn:microsoft.com/office/officeart/2008/layout/LinedList"/>
    <dgm:cxn modelId="{8C97C95B-ABC6-43DB-88B6-548BA0B5CC7C}" srcId="{B37E3B4F-DA94-4E8C-A284-70A72BB8DCB6}" destId="{E5BE2AB3-DA09-4A7C-AE41-5A5E37866DAC}" srcOrd="1" destOrd="0" parTransId="{708A22C3-FE35-47F9-9395-83D0A7D8F118}" sibTransId="{0F7E6692-B8CD-48E0-B4DC-D0AAE1A2DE07}"/>
    <dgm:cxn modelId="{7AAB965F-479B-45FB-9749-F441C79E0899}" type="presOf" srcId="{4017E509-BD35-4562-896C-EA99B4242917}" destId="{25F7CC7E-9B0A-44E6-AED3-305B4548AE0B}" srcOrd="0" destOrd="0" presId="urn:microsoft.com/office/officeart/2008/layout/LinedList"/>
    <dgm:cxn modelId="{79F1CA61-56F3-454E-89A1-71F38EBB90E4}" type="presOf" srcId="{0FECB055-DF88-49E0-948F-C294E2A2A512}" destId="{C61650BB-57F9-4CAC-972B-80DBB42FBE70}" srcOrd="0" destOrd="0" presId="urn:microsoft.com/office/officeart/2008/layout/LinedList"/>
    <dgm:cxn modelId="{AD102945-A82E-4643-973A-75C917DF93E7}" type="presOf" srcId="{B37E3B4F-DA94-4E8C-A284-70A72BB8DCB6}" destId="{62523002-C261-4BC0-836B-F6BD1F1C2C4A}" srcOrd="0" destOrd="0" presId="urn:microsoft.com/office/officeart/2008/layout/LinedList"/>
    <dgm:cxn modelId="{A73A3945-FA7C-465E-9FC4-AAE57F3D7610}" srcId="{B37E3B4F-DA94-4E8C-A284-70A72BB8DCB6}" destId="{15AAE47F-628D-45A5-9B6B-274065170BA8}" srcOrd="7" destOrd="0" parTransId="{F83B90C5-303A-4AF0-90E1-3BE4EEB74674}" sibTransId="{8CB9F523-3DD0-4E72-B487-0D57832A8D19}"/>
    <dgm:cxn modelId="{80F7C945-10F0-45C5-BA82-C59B2C37FEAD}" srcId="{B37E3B4F-DA94-4E8C-A284-70A72BB8DCB6}" destId="{8B338810-726E-4F3E-98A4-7F28A480247F}" srcOrd="6" destOrd="0" parTransId="{A308FABE-0826-43F9-A2EA-82256D99958A}" sibTransId="{514C256F-FFE2-4F1C-BFF4-66BA9EBEF062}"/>
    <dgm:cxn modelId="{BC2D7766-AB29-4345-9B10-CC78452B55FE}" type="presOf" srcId="{A6CA11A9-E86A-4F82-BB3F-B58D76C56C1A}" destId="{B94B04EE-BE34-4C35-B271-8B4055BFE4F5}" srcOrd="0" destOrd="0" presId="urn:microsoft.com/office/officeart/2008/layout/LinedList"/>
    <dgm:cxn modelId="{6446416B-7CBB-4168-A70E-24A31E9BC30F}" srcId="{B37E3B4F-DA94-4E8C-A284-70A72BB8DCB6}" destId="{C4CC9028-D8F5-47DD-891F-1265B1FE8B45}" srcOrd="16" destOrd="0" parTransId="{51982ADF-A389-4A3F-8925-6E1331252A0B}" sibTransId="{38BA9002-72CC-41A1-BE03-87DF7001D38C}"/>
    <dgm:cxn modelId="{333E1952-2C6C-49F0-B8C1-DE9D95FA130A}" srcId="{B37E3B4F-DA94-4E8C-A284-70A72BB8DCB6}" destId="{ABC32D56-5D6B-4C80-B1F5-C3C213C2C9A2}" srcOrd="0" destOrd="0" parTransId="{1E7909BF-C7C9-4E4C-9D6F-F70781AB5551}" sibTransId="{4995A06B-AE3F-40A0-96D4-E1DBF04D99FD}"/>
    <dgm:cxn modelId="{658BD577-2494-4905-9E85-35B15B8022C2}" type="presOf" srcId="{ABC32D56-5D6B-4C80-B1F5-C3C213C2C9A2}" destId="{3F2A1F91-9B29-4E58-A5DE-8FD5303C0915}" srcOrd="0" destOrd="0" presId="urn:microsoft.com/office/officeart/2008/layout/LinedList"/>
    <dgm:cxn modelId="{1914F178-6B64-4C06-9581-6263BE9E9842}" srcId="{B37E3B4F-DA94-4E8C-A284-70A72BB8DCB6}" destId="{2A37B52A-3165-4135-A42E-269D75C9A14D}" srcOrd="5" destOrd="0" parTransId="{5E6B83EC-1A53-4DB1-860C-13BC309FF74D}" sibTransId="{64654B74-00C5-460F-A059-181788C52752}"/>
    <dgm:cxn modelId="{A29C2A8B-7CF0-42C1-BE4C-911AA2A5095D}" srcId="{B37E3B4F-DA94-4E8C-A284-70A72BB8DCB6}" destId="{A6CA11A9-E86A-4F82-BB3F-B58D76C56C1A}" srcOrd="10" destOrd="0" parTransId="{8FF13C84-6A0A-4DFB-B914-70C608086C17}" sibTransId="{ABD3A88A-2B59-45E2-B6AB-A3B91A921C3F}"/>
    <dgm:cxn modelId="{E1FEB991-EEBC-47FA-B739-D37C188A8A7E}" type="presOf" srcId="{2A37B52A-3165-4135-A42E-269D75C9A14D}" destId="{EA9FFBEE-BE2F-4186-B82D-127691C26965}" srcOrd="0" destOrd="0" presId="urn:microsoft.com/office/officeart/2008/layout/LinedList"/>
    <dgm:cxn modelId="{65FD1C94-9223-4AC8-B032-4F954A9E8103}" srcId="{B37E3B4F-DA94-4E8C-A284-70A72BB8DCB6}" destId="{AC2DC1EC-E886-4CC9-8681-0066D530B5CB}" srcOrd="3" destOrd="0" parTransId="{95FBF515-7A2D-4AF0-8377-1A0CD42F54FB}" sibTransId="{92BCA929-173F-4E0C-B183-0AB89AC0B419}"/>
    <dgm:cxn modelId="{AA3EABB4-6454-4BBF-9186-CB2E42B59640}" srcId="{B37E3B4F-DA94-4E8C-A284-70A72BB8DCB6}" destId="{C4E32B5D-47A9-4CA4-99B3-A17A567497C6}" srcOrd="11" destOrd="0" parTransId="{E8405E3A-1946-4D1D-AD03-734439795AE1}" sibTransId="{5D9289D7-1464-4045-B6BB-AF9507E24F07}"/>
    <dgm:cxn modelId="{87AEA6BE-94DF-46F0-83E0-EEF2E8C7A249}" type="presOf" srcId="{C790E4EF-98E8-4408-AE81-94BFCE2F11B4}" destId="{5671523C-C902-49A1-AA73-915DD12EF3E5}" srcOrd="0" destOrd="0" presId="urn:microsoft.com/office/officeart/2008/layout/LinedList"/>
    <dgm:cxn modelId="{D186FDC8-BCA1-444C-972A-37CA566F1474}" srcId="{B37E3B4F-DA94-4E8C-A284-70A72BB8DCB6}" destId="{717BA235-FB91-43E2-8020-BA3A932827BC}" srcOrd="13" destOrd="0" parTransId="{BFB181CD-6A1F-4F75-843C-D22879947AA3}" sibTransId="{9B2EF4F4-2394-41B0-BFA8-603E9FF2A195}"/>
    <dgm:cxn modelId="{467279D3-365B-4D22-B5AE-AF0A53636B31}" srcId="{B37E3B4F-DA94-4E8C-A284-70A72BB8DCB6}" destId="{C790E4EF-98E8-4408-AE81-94BFCE2F11B4}" srcOrd="4" destOrd="0" parTransId="{1ECBE989-246A-422F-A1B8-01DCEA60ACD4}" sibTransId="{C15A3660-2DCC-4844-AA28-38F9A4AF47DA}"/>
    <dgm:cxn modelId="{1F0220D4-D944-46BF-AD18-033AB841729C}" type="presOf" srcId="{AC2DC1EC-E886-4CC9-8681-0066D530B5CB}" destId="{29FC5E1E-3DD8-40D9-832F-747B527EBFB7}" srcOrd="0" destOrd="0" presId="urn:microsoft.com/office/officeart/2008/layout/LinedList"/>
    <dgm:cxn modelId="{88D6C7D7-AA27-4713-B099-97B984E8665E}" srcId="{B37E3B4F-DA94-4E8C-A284-70A72BB8DCB6}" destId="{5C3DF675-0F31-4F36-9EC5-AEB938A72353}" srcOrd="9" destOrd="0" parTransId="{8CBD2266-90F6-4441-87AD-23EF223EF840}" sibTransId="{35F9B7F3-35A9-4F80-BDC3-0C585A2CD701}"/>
    <dgm:cxn modelId="{FDB6D5D8-DE76-4656-8D66-E27EE7BB2317}" srcId="{B37E3B4F-DA94-4E8C-A284-70A72BB8DCB6}" destId="{0FECB055-DF88-49E0-948F-C294E2A2A512}" srcOrd="12" destOrd="0" parTransId="{2799610A-ECF9-4866-B715-1A6D17211C38}" sibTransId="{46500284-43C8-4DE8-9251-5621AC2857E5}"/>
    <dgm:cxn modelId="{6A4A9ADF-BC95-458F-BF0E-55D17B94DC1D}" type="presOf" srcId="{717BA235-FB91-43E2-8020-BA3A932827BC}" destId="{3F83B691-A467-4EE3-91F7-5FC888ECADE1}" srcOrd="0" destOrd="0" presId="urn:microsoft.com/office/officeart/2008/layout/LinedList"/>
    <dgm:cxn modelId="{015517E0-44DD-4D73-A00F-51FEA17FE11E}" type="presOf" srcId="{5C3DF675-0F31-4F36-9EC5-AEB938A72353}" destId="{CB8006BC-7F35-48CE-984F-D382D714C5D9}" srcOrd="0" destOrd="0" presId="urn:microsoft.com/office/officeart/2008/layout/LinedList"/>
    <dgm:cxn modelId="{393AF7E6-87AE-4878-9DD0-B6AFC4C3CE2A}" type="presOf" srcId="{15AAE47F-628D-45A5-9B6B-274065170BA8}" destId="{474D5773-0312-4993-824E-B3EA84A39F09}" srcOrd="0" destOrd="0" presId="urn:microsoft.com/office/officeart/2008/layout/LinedList"/>
    <dgm:cxn modelId="{1E23CAE7-AFB5-4C54-BCBC-7E6FD8022E21}" srcId="{B37E3B4F-DA94-4E8C-A284-70A72BB8DCB6}" destId="{56B33A42-44BB-42E1-B195-FEF9C4D41F8A}" srcOrd="2" destOrd="0" parTransId="{B3333986-98F1-4530-B9CD-BE929580FEB6}" sibTransId="{06AA0A23-723E-4B6A-8F1A-C94C212C9A30}"/>
    <dgm:cxn modelId="{4B51D3EA-BB7C-419E-A835-0D9770B615AA}" type="presOf" srcId="{56B33A42-44BB-42E1-B195-FEF9C4D41F8A}" destId="{C904D5DA-8424-4136-9FB9-CACF6CB917B3}" srcOrd="0" destOrd="0" presId="urn:microsoft.com/office/officeart/2008/layout/LinedList"/>
    <dgm:cxn modelId="{D4E911EB-32AE-4B83-94BE-D93213FD6D72}" srcId="{B37E3B4F-DA94-4E8C-A284-70A72BB8DCB6}" destId="{4017E509-BD35-4562-896C-EA99B4242917}" srcOrd="15" destOrd="0" parTransId="{8A230E28-C898-40B0-97A3-4FB56538C102}" sibTransId="{C179063B-13EF-4E14-888D-35B345FB427E}"/>
    <dgm:cxn modelId="{008069EE-CB6A-4123-A9CD-EC0683DAE6C5}" type="presOf" srcId="{8B338810-726E-4F3E-98A4-7F28A480247F}" destId="{C279EB9C-4193-4EEE-B057-D27A5F9668F8}" srcOrd="0" destOrd="0" presId="urn:microsoft.com/office/officeart/2008/layout/LinedList"/>
    <dgm:cxn modelId="{9CBC0EF0-33EF-41F7-8FDB-72728EF89366}" type="presOf" srcId="{E5BE2AB3-DA09-4A7C-AE41-5A5E37866DAC}" destId="{232EFE46-353D-4E5C-94E3-F91D24E5972F}" srcOrd="0" destOrd="0" presId="urn:microsoft.com/office/officeart/2008/layout/LinedList"/>
    <dgm:cxn modelId="{653FC4F3-9C46-4F97-95AA-057E64486717}" type="presOf" srcId="{C4E32B5D-47A9-4CA4-99B3-A17A567497C6}" destId="{EB90063F-DD7B-4844-BC6C-402FEBA238F0}" srcOrd="0" destOrd="0" presId="urn:microsoft.com/office/officeart/2008/layout/LinedList"/>
    <dgm:cxn modelId="{878B3DF5-7F56-412F-8773-D42391A3AF6B}" srcId="{B37E3B4F-DA94-4E8C-A284-70A72BB8DCB6}" destId="{BD3D061F-D33B-4094-A683-8ACA4136CBCB}" srcOrd="8" destOrd="0" parTransId="{E6D5A37D-B09E-44EE-8844-A8DEC228400E}" sibTransId="{02FCB0F7-6ED0-4399-B374-73F4A1AFA5CF}"/>
    <dgm:cxn modelId="{5A02AEDE-0923-4446-AECC-75CC053E8200}" type="presParOf" srcId="{62523002-C261-4BC0-836B-F6BD1F1C2C4A}" destId="{877655DA-01E0-49A0-BCA7-F9E2A884160B}" srcOrd="0" destOrd="0" presId="urn:microsoft.com/office/officeart/2008/layout/LinedList"/>
    <dgm:cxn modelId="{488902EA-68E2-4690-B151-9FA4B333E893}" type="presParOf" srcId="{62523002-C261-4BC0-836B-F6BD1F1C2C4A}" destId="{910D756A-6A91-4931-AA7B-7A2DB0501914}" srcOrd="1" destOrd="0" presId="urn:microsoft.com/office/officeart/2008/layout/LinedList"/>
    <dgm:cxn modelId="{41D20AED-1CA3-4DE2-9768-936E99A0B75A}" type="presParOf" srcId="{910D756A-6A91-4931-AA7B-7A2DB0501914}" destId="{3F2A1F91-9B29-4E58-A5DE-8FD5303C0915}" srcOrd="0" destOrd="0" presId="urn:microsoft.com/office/officeart/2008/layout/LinedList"/>
    <dgm:cxn modelId="{D0519DA8-1832-455B-BFDE-AD9411CC65D3}" type="presParOf" srcId="{910D756A-6A91-4931-AA7B-7A2DB0501914}" destId="{2CCD2509-850F-466B-B6C4-7EEE1802A671}" srcOrd="1" destOrd="0" presId="urn:microsoft.com/office/officeart/2008/layout/LinedList"/>
    <dgm:cxn modelId="{F6AABD38-979D-4AEE-8512-D09006D1283B}" type="presParOf" srcId="{62523002-C261-4BC0-836B-F6BD1F1C2C4A}" destId="{141A52E3-E296-4AE6-B930-8ABA870DE50B}" srcOrd="2" destOrd="0" presId="urn:microsoft.com/office/officeart/2008/layout/LinedList"/>
    <dgm:cxn modelId="{1751C961-D144-455A-B52C-2DBCA681ECF3}" type="presParOf" srcId="{62523002-C261-4BC0-836B-F6BD1F1C2C4A}" destId="{F9AE10E0-7ACD-4B41-AE3F-F6CE2F609F70}" srcOrd="3" destOrd="0" presId="urn:microsoft.com/office/officeart/2008/layout/LinedList"/>
    <dgm:cxn modelId="{E0537B2A-BF5C-4761-8526-376F0BD19D14}" type="presParOf" srcId="{F9AE10E0-7ACD-4B41-AE3F-F6CE2F609F70}" destId="{232EFE46-353D-4E5C-94E3-F91D24E5972F}" srcOrd="0" destOrd="0" presId="urn:microsoft.com/office/officeart/2008/layout/LinedList"/>
    <dgm:cxn modelId="{25BB4528-F99F-4075-959F-FFF902D80C96}" type="presParOf" srcId="{F9AE10E0-7ACD-4B41-AE3F-F6CE2F609F70}" destId="{648AF5BB-7F3D-4641-A30F-E7F6D96A847C}" srcOrd="1" destOrd="0" presId="urn:microsoft.com/office/officeart/2008/layout/LinedList"/>
    <dgm:cxn modelId="{41B1C746-80BF-43D2-820E-55E9F6A0FBDA}" type="presParOf" srcId="{62523002-C261-4BC0-836B-F6BD1F1C2C4A}" destId="{F37C06D4-83A1-46AC-A551-D92944A46E8F}" srcOrd="4" destOrd="0" presId="urn:microsoft.com/office/officeart/2008/layout/LinedList"/>
    <dgm:cxn modelId="{746C03D9-204F-4A11-B035-E7FBDDEA6AC3}" type="presParOf" srcId="{62523002-C261-4BC0-836B-F6BD1F1C2C4A}" destId="{C9F82EE6-326D-420F-ADD2-5AB052A31496}" srcOrd="5" destOrd="0" presId="urn:microsoft.com/office/officeart/2008/layout/LinedList"/>
    <dgm:cxn modelId="{36C7C43E-4945-4E4C-ACEB-ABBD7510F232}" type="presParOf" srcId="{C9F82EE6-326D-420F-ADD2-5AB052A31496}" destId="{C904D5DA-8424-4136-9FB9-CACF6CB917B3}" srcOrd="0" destOrd="0" presId="urn:microsoft.com/office/officeart/2008/layout/LinedList"/>
    <dgm:cxn modelId="{98AD35C6-1F46-4347-A112-0D0E159682F1}" type="presParOf" srcId="{C9F82EE6-326D-420F-ADD2-5AB052A31496}" destId="{50595D10-CBE2-4E6C-96A5-7F6CB230AFE9}" srcOrd="1" destOrd="0" presId="urn:microsoft.com/office/officeart/2008/layout/LinedList"/>
    <dgm:cxn modelId="{D5F72010-2CDF-4DEE-BFCE-777A205ABF73}" type="presParOf" srcId="{62523002-C261-4BC0-836B-F6BD1F1C2C4A}" destId="{01467A16-81F1-4AA3-B04C-27D96857687C}" srcOrd="6" destOrd="0" presId="urn:microsoft.com/office/officeart/2008/layout/LinedList"/>
    <dgm:cxn modelId="{EBACB1FD-5EBA-44EC-8A97-C232D74F2A80}" type="presParOf" srcId="{62523002-C261-4BC0-836B-F6BD1F1C2C4A}" destId="{63100D52-0D5B-405B-A5A9-DCB81A3090BA}" srcOrd="7" destOrd="0" presId="urn:microsoft.com/office/officeart/2008/layout/LinedList"/>
    <dgm:cxn modelId="{93996394-5F9C-49CC-813B-FDBAEADAD1B2}" type="presParOf" srcId="{63100D52-0D5B-405B-A5A9-DCB81A3090BA}" destId="{29FC5E1E-3DD8-40D9-832F-747B527EBFB7}" srcOrd="0" destOrd="0" presId="urn:microsoft.com/office/officeart/2008/layout/LinedList"/>
    <dgm:cxn modelId="{8BA029DD-D9A5-4286-85DE-037C2BC4B69C}" type="presParOf" srcId="{63100D52-0D5B-405B-A5A9-DCB81A3090BA}" destId="{BFAB4132-B83F-48C3-8A9D-36A325834B13}" srcOrd="1" destOrd="0" presId="urn:microsoft.com/office/officeart/2008/layout/LinedList"/>
    <dgm:cxn modelId="{DEFFFBB2-E69F-49FD-9050-E4C092D5C541}" type="presParOf" srcId="{62523002-C261-4BC0-836B-F6BD1F1C2C4A}" destId="{BE652D31-678D-42BB-B6D9-8E8E62C99B39}" srcOrd="8" destOrd="0" presId="urn:microsoft.com/office/officeart/2008/layout/LinedList"/>
    <dgm:cxn modelId="{3D740E4F-2678-4684-8A71-860107123B60}" type="presParOf" srcId="{62523002-C261-4BC0-836B-F6BD1F1C2C4A}" destId="{6212B41F-463C-4A19-985C-509BCC27FFBB}" srcOrd="9" destOrd="0" presId="urn:microsoft.com/office/officeart/2008/layout/LinedList"/>
    <dgm:cxn modelId="{16E94692-7003-4509-94B1-6561857846B5}" type="presParOf" srcId="{6212B41F-463C-4A19-985C-509BCC27FFBB}" destId="{5671523C-C902-49A1-AA73-915DD12EF3E5}" srcOrd="0" destOrd="0" presId="urn:microsoft.com/office/officeart/2008/layout/LinedList"/>
    <dgm:cxn modelId="{8E95A66D-DA0D-484B-A0AF-1188C0108C9E}" type="presParOf" srcId="{6212B41F-463C-4A19-985C-509BCC27FFBB}" destId="{9799B0BA-30CC-4199-BB13-0742762B2105}" srcOrd="1" destOrd="0" presId="urn:microsoft.com/office/officeart/2008/layout/LinedList"/>
    <dgm:cxn modelId="{93798A3B-315B-4869-94DB-C65D8E0664F5}" type="presParOf" srcId="{62523002-C261-4BC0-836B-F6BD1F1C2C4A}" destId="{FB274507-6616-46C4-9042-5EA9B7714807}" srcOrd="10" destOrd="0" presId="urn:microsoft.com/office/officeart/2008/layout/LinedList"/>
    <dgm:cxn modelId="{618DD06A-EA66-431B-9354-51189B672118}" type="presParOf" srcId="{62523002-C261-4BC0-836B-F6BD1F1C2C4A}" destId="{3762204F-6A0B-4FCD-A56A-7AEC6332EF17}" srcOrd="11" destOrd="0" presId="urn:microsoft.com/office/officeart/2008/layout/LinedList"/>
    <dgm:cxn modelId="{198D5B05-08B6-4DCD-96A6-BFC5F3019A14}" type="presParOf" srcId="{3762204F-6A0B-4FCD-A56A-7AEC6332EF17}" destId="{EA9FFBEE-BE2F-4186-B82D-127691C26965}" srcOrd="0" destOrd="0" presId="urn:microsoft.com/office/officeart/2008/layout/LinedList"/>
    <dgm:cxn modelId="{ACC33305-3DD1-4A6E-8881-B316F1046BE8}" type="presParOf" srcId="{3762204F-6A0B-4FCD-A56A-7AEC6332EF17}" destId="{D7E257DC-BC4C-456E-B6CB-B045396BB696}" srcOrd="1" destOrd="0" presId="urn:microsoft.com/office/officeart/2008/layout/LinedList"/>
    <dgm:cxn modelId="{79B80F07-3151-4FDB-8708-BDE930290451}" type="presParOf" srcId="{62523002-C261-4BC0-836B-F6BD1F1C2C4A}" destId="{F5A6839A-553C-4D7D-8FC7-0D19BDA69232}" srcOrd="12" destOrd="0" presId="urn:microsoft.com/office/officeart/2008/layout/LinedList"/>
    <dgm:cxn modelId="{21320CD5-C378-4E67-AE20-7B62B1308FDE}" type="presParOf" srcId="{62523002-C261-4BC0-836B-F6BD1F1C2C4A}" destId="{592BEFFD-1340-4351-A9FC-CF9FD2CE7FAB}" srcOrd="13" destOrd="0" presId="urn:microsoft.com/office/officeart/2008/layout/LinedList"/>
    <dgm:cxn modelId="{638B702A-42CC-4EAD-9940-285D0D0D421C}" type="presParOf" srcId="{592BEFFD-1340-4351-A9FC-CF9FD2CE7FAB}" destId="{C279EB9C-4193-4EEE-B057-D27A5F9668F8}" srcOrd="0" destOrd="0" presId="urn:microsoft.com/office/officeart/2008/layout/LinedList"/>
    <dgm:cxn modelId="{0A81A521-7C07-4A7F-8712-F272F34748D0}" type="presParOf" srcId="{592BEFFD-1340-4351-A9FC-CF9FD2CE7FAB}" destId="{64D78F0C-0FBB-4B91-B383-3A4835D2F5E1}" srcOrd="1" destOrd="0" presId="urn:microsoft.com/office/officeart/2008/layout/LinedList"/>
    <dgm:cxn modelId="{44566174-C5F9-40D8-8646-A8FCB005F8DA}" type="presParOf" srcId="{62523002-C261-4BC0-836B-F6BD1F1C2C4A}" destId="{C406C9BA-6D5A-4793-B7B7-E7DB33557676}" srcOrd="14" destOrd="0" presId="urn:microsoft.com/office/officeart/2008/layout/LinedList"/>
    <dgm:cxn modelId="{C4DEDFB9-1D1F-4800-A5A2-3E4F9E920D31}" type="presParOf" srcId="{62523002-C261-4BC0-836B-F6BD1F1C2C4A}" destId="{80099634-7488-41D9-BCA2-3639B678705E}" srcOrd="15" destOrd="0" presId="urn:microsoft.com/office/officeart/2008/layout/LinedList"/>
    <dgm:cxn modelId="{3EADEF2D-F48E-4F63-AF36-D9FABD2F00DA}" type="presParOf" srcId="{80099634-7488-41D9-BCA2-3639B678705E}" destId="{474D5773-0312-4993-824E-B3EA84A39F09}" srcOrd="0" destOrd="0" presId="urn:microsoft.com/office/officeart/2008/layout/LinedList"/>
    <dgm:cxn modelId="{0F237DA1-BF82-4C32-AB30-EE3C870B1C11}" type="presParOf" srcId="{80099634-7488-41D9-BCA2-3639B678705E}" destId="{92E42460-B876-4FBE-B8F6-0033CD229F81}" srcOrd="1" destOrd="0" presId="urn:microsoft.com/office/officeart/2008/layout/LinedList"/>
    <dgm:cxn modelId="{E6D32384-3BBC-44FA-997B-8701F03FDF07}" type="presParOf" srcId="{62523002-C261-4BC0-836B-F6BD1F1C2C4A}" destId="{A12AF067-FC9D-40CB-B69C-1FCF10873E42}" srcOrd="16" destOrd="0" presId="urn:microsoft.com/office/officeart/2008/layout/LinedList"/>
    <dgm:cxn modelId="{414A36EE-B247-4946-AF10-5D9978ECE4D4}" type="presParOf" srcId="{62523002-C261-4BC0-836B-F6BD1F1C2C4A}" destId="{BC54ED7A-2186-44E8-938A-01CB90E5C65A}" srcOrd="17" destOrd="0" presId="urn:microsoft.com/office/officeart/2008/layout/LinedList"/>
    <dgm:cxn modelId="{E5CE419F-D6B7-4AC9-8FFE-F9D575A28DA8}" type="presParOf" srcId="{BC54ED7A-2186-44E8-938A-01CB90E5C65A}" destId="{011D07ED-B6BA-41DA-B52E-892466422C05}" srcOrd="0" destOrd="0" presId="urn:microsoft.com/office/officeart/2008/layout/LinedList"/>
    <dgm:cxn modelId="{DD71DDA6-103B-43B1-9F5D-2A52A264250E}" type="presParOf" srcId="{BC54ED7A-2186-44E8-938A-01CB90E5C65A}" destId="{63F6F73C-3B1D-4DD0-9337-F36614E24B85}" srcOrd="1" destOrd="0" presId="urn:microsoft.com/office/officeart/2008/layout/LinedList"/>
    <dgm:cxn modelId="{0B29D3A9-944E-42D9-9447-7CBE5CBA846E}" type="presParOf" srcId="{62523002-C261-4BC0-836B-F6BD1F1C2C4A}" destId="{489EFBB2-0AE4-4B26-A35D-32B460EB53A1}" srcOrd="18" destOrd="0" presId="urn:microsoft.com/office/officeart/2008/layout/LinedList"/>
    <dgm:cxn modelId="{22DA9D90-5120-4FC2-AD52-564DAC63AB4F}" type="presParOf" srcId="{62523002-C261-4BC0-836B-F6BD1F1C2C4A}" destId="{13A82661-F940-423D-92A7-D187F44DEE1E}" srcOrd="19" destOrd="0" presId="urn:microsoft.com/office/officeart/2008/layout/LinedList"/>
    <dgm:cxn modelId="{B8ED4938-72E9-4248-9420-3EF6074C7BE9}" type="presParOf" srcId="{13A82661-F940-423D-92A7-D187F44DEE1E}" destId="{CB8006BC-7F35-48CE-984F-D382D714C5D9}" srcOrd="0" destOrd="0" presId="urn:microsoft.com/office/officeart/2008/layout/LinedList"/>
    <dgm:cxn modelId="{6A003249-AF9E-481B-9F08-19C7345F9E79}" type="presParOf" srcId="{13A82661-F940-423D-92A7-D187F44DEE1E}" destId="{67A0FB07-5EB9-4D91-A2AB-28FA3B438F85}" srcOrd="1" destOrd="0" presId="urn:microsoft.com/office/officeart/2008/layout/LinedList"/>
    <dgm:cxn modelId="{08061975-2225-42BE-BC1B-05EB731B1D5C}" type="presParOf" srcId="{62523002-C261-4BC0-836B-F6BD1F1C2C4A}" destId="{4E27EC76-4496-4641-82C4-57624AB4F841}" srcOrd="20" destOrd="0" presId="urn:microsoft.com/office/officeart/2008/layout/LinedList"/>
    <dgm:cxn modelId="{708AA24E-6951-4D30-9A73-B51DEF4AF592}" type="presParOf" srcId="{62523002-C261-4BC0-836B-F6BD1F1C2C4A}" destId="{4D89F9D8-C231-4F83-8BE1-D4DB029F1185}" srcOrd="21" destOrd="0" presId="urn:microsoft.com/office/officeart/2008/layout/LinedList"/>
    <dgm:cxn modelId="{4F03C3FD-6B36-4737-A1D4-450F456F903E}" type="presParOf" srcId="{4D89F9D8-C231-4F83-8BE1-D4DB029F1185}" destId="{B94B04EE-BE34-4C35-B271-8B4055BFE4F5}" srcOrd="0" destOrd="0" presId="urn:microsoft.com/office/officeart/2008/layout/LinedList"/>
    <dgm:cxn modelId="{E3889F2C-B18F-460C-A6F9-2F3F594D4AF6}" type="presParOf" srcId="{4D89F9D8-C231-4F83-8BE1-D4DB029F1185}" destId="{16D68017-F25F-412C-A6D5-DA60382D3119}" srcOrd="1" destOrd="0" presId="urn:microsoft.com/office/officeart/2008/layout/LinedList"/>
    <dgm:cxn modelId="{6C5BA1D3-8B89-4D8D-8A9E-15D84574FCD2}" type="presParOf" srcId="{62523002-C261-4BC0-836B-F6BD1F1C2C4A}" destId="{F1306FDA-485D-458A-B226-FB45E4D612CA}" srcOrd="22" destOrd="0" presId="urn:microsoft.com/office/officeart/2008/layout/LinedList"/>
    <dgm:cxn modelId="{15BF0CAD-A43D-4225-A096-44F2C542C609}" type="presParOf" srcId="{62523002-C261-4BC0-836B-F6BD1F1C2C4A}" destId="{CF317464-A968-48AC-B22D-8983C86DB369}" srcOrd="23" destOrd="0" presId="urn:microsoft.com/office/officeart/2008/layout/LinedList"/>
    <dgm:cxn modelId="{65B60CCE-7AA6-4AB0-BEEB-5F24C48A4E97}" type="presParOf" srcId="{CF317464-A968-48AC-B22D-8983C86DB369}" destId="{EB90063F-DD7B-4844-BC6C-402FEBA238F0}" srcOrd="0" destOrd="0" presId="urn:microsoft.com/office/officeart/2008/layout/LinedList"/>
    <dgm:cxn modelId="{A76C6BC6-38F9-471F-BD0C-515710A138BC}" type="presParOf" srcId="{CF317464-A968-48AC-B22D-8983C86DB369}" destId="{AE755856-6F5C-41FB-83BE-9492A86F51D4}" srcOrd="1" destOrd="0" presId="urn:microsoft.com/office/officeart/2008/layout/LinedList"/>
    <dgm:cxn modelId="{24A62D4E-771C-4DA0-B582-8BBD106231F5}" type="presParOf" srcId="{62523002-C261-4BC0-836B-F6BD1F1C2C4A}" destId="{F3CCFE96-18E7-4AAE-B7EE-E64A8939AD7C}" srcOrd="24" destOrd="0" presId="urn:microsoft.com/office/officeart/2008/layout/LinedList"/>
    <dgm:cxn modelId="{2E6B5A25-6658-417A-8A3D-D4F7919F9549}" type="presParOf" srcId="{62523002-C261-4BC0-836B-F6BD1F1C2C4A}" destId="{6FAF2B11-BF17-4101-B97B-7365B7EAA61B}" srcOrd="25" destOrd="0" presId="urn:microsoft.com/office/officeart/2008/layout/LinedList"/>
    <dgm:cxn modelId="{3E68AC3E-A11B-47AF-84D6-8546910E7FA2}" type="presParOf" srcId="{6FAF2B11-BF17-4101-B97B-7365B7EAA61B}" destId="{C61650BB-57F9-4CAC-972B-80DBB42FBE70}" srcOrd="0" destOrd="0" presId="urn:microsoft.com/office/officeart/2008/layout/LinedList"/>
    <dgm:cxn modelId="{B11F0D38-57CD-4F34-8102-98561848C32F}" type="presParOf" srcId="{6FAF2B11-BF17-4101-B97B-7365B7EAA61B}" destId="{900602D8-8F21-4C34-9586-13877E43DF83}" srcOrd="1" destOrd="0" presId="urn:microsoft.com/office/officeart/2008/layout/LinedList"/>
    <dgm:cxn modelId="{79EE219A-728E-496C-8D3A-0BECC05A326D}" type="presParOf" srcId="{62523002-C261-4BC0-836B-F6BD1F1C2C4A}" destId="{5269142F-3BC6-414C-8626-F8AA75D704CF}" srcOrd="26" destOrd="0" presId="urn:microsoft.com/office/officeart/2008/layout/LinedList"/>
    <dgm:cxn modelId="{3A85E348-B2CF-4633-AA1B-7979912DAE9E}" type="presParOf" srcId="{62523002-C261-4BC0-836B-F6BD1F1C2C4A}" destId="{0C4743CD-4590-48AB-8011-BAB2D18F0940}" srcOrd="27" destOrd="0" presId="urn:microsoft.com/office/officeart/2008/layout/LinedList"/>
    <dgm:cxn modelId="{9B3C8BB6-4806-4FFB-921C-00D52BC1A84D}" type="presParOf" srcId="{0C4743CD-4590-48AB-8011-BAB2D18F0940}" destId="{3F83B691-A467-4EE3-91F7-5FC888ECADE1}" srcOrd="0" destOrd="0" presId="urn:microsoft.com/office/officeart/2008/layout/LinedList"/>
    <dgm:cxn modelId="{BFA5FCDE-79C5-43AD-AF59-7FED2C01A50B}" type="presParOf" srcId="{0C4743CD-4590-48AB-8011-BAB2D18F0940}" destId="{B8B969D9-BCE5-4ECB-BA29-6DCB694D07D7}" srcOrd="1" destOrd="0" presId="urn:microsoft.com/office/officeart/2008/layout/LinedList"/>
    <dgm:cxn modelId="{007DF00A-5324-481B-83F8-A1D1D095337A}" type="presParOf" srcId="{62523002-C261-4BC0-836B-F6BD1F1C2C4A}" destId="{8AE02C8E-0DB3-48F2-B7E0-A15CC4D2C7E9}" srcOrd="28" destOrd="0" presId="urn:microsoft.com/office/officeart/2008/layout/LinedList"/>
    <dgm:cxn modelId="{DA501E46-2236-42E6-88D3-14B3FD509658}" type="presParOf" srcId="{62523002-C261-4BC0-836B-F6BD1F1C2C4A}" destId="{635C9851-1BB3-4239-BBCA-CD059EA42EA7}" srcOrd="29" destOrd="0" presId="urn:microsoft.com/office/officeart/2008/layout/LinedList"/>
    <dgm:cxn modelId="{D1DB0E2F-64D3-4D2E-923F-3CF1FBF3DFED}" type="presParOf" srcId="{635C9851-1BB3-4239-BBCA-CD059EA42EA7}" destId="{DE47798B-0188-4599-8AE4-7799CF5BA6AD}" srcOrd="0" destOrd="0" presId="urn:microsoft.com/office/officeart/2008/layout/LinedList"/>
    <dgm:cxn modelId="{DBEEC509-B779-49D5-893D-1B17A5F1C4C9}" type="presParOf" srcId="{635C9851-1BB3-4239-BBCA-CD059EA42EA7}" destId="{F1FE265D-F81E-4C56-9BF2-7959FE17DA27}" srcOrd="1" destOrd="0" presId="urn:microsoft.com/office/officeart/2008/layout/LinedList"/>
    <dgm:cxn modelId="{8477ECFA-52B5-4302-95DD-6FD8FDAC5392}" type="presParOf" srcId="{62523002-C261-4BC0-836B-F6BD1F1C2C4A}" destId="{4A80ADFB-D170-4A4F-83D2-3AF49493C99F}" srcOrd="30" destOrd="0" presId="urn:microsoft.com/office/officeart/2008/layout/LinedList"/>
    <dgm:cxn modelId="{8DAB48B1-A9F2-484F-91CF-56CC1918F985}" type="presParOf" srcId="{62523002-C261-4BC0-836B-F6BD1F1C2C4A}" destId="{FE0A0EB2-C428-41A2-BCDF-8BA9E5E0F43F}" srcOrd="31" destOrd="0" presId="urn:microsoft.com/office/officeart/2008/layout/LinedList"/>
    <dgm:cxn modelId="{B0534F33-A00B-4728-BBF8-1487F11BBE5E}" type="presParOf" srcId="{FE0A0EB2-C428-41A2-BCDF-8BA9E5E0F43F}" destId="{25F7CC7E-9B0A-44E6-AED3-305B4548AE0B}" srcOrd="0" destOrd="0" presId="urn:microsoft.com/office/officeart/2008/layout/LinedList"/>
    <dgm:cxn modelId="{AEE6570D-F04D-43A2-B750-762EC410F886}" type="presParOf" srcId="{FE0A0EB2-C428-41A2-BCDF-8BA9E5E0F43F}" destId="{B8F044F6-C335-4E86-A3B7-898F0E80F65B}" srcOrd="1" destOrd="0" presId="urn:microsoft.com/office/officeart/2008/layout/LinedList"/>
    <dgm:cxn modelId="{87CA8FFF-F177-4495-A80D-3675E8568370}" type="presParOf" srcId="{62523002-C261-4BC0-836B-F6BD1F1C2C4A}" destId="{1FE4363D-7EF6-45BC-80B0-FC80286337C1}" srcOrd="32" destOrd="0" presId="urn:microsoft.com/office/officeart/2008/layout/LinedList"/>
    <dgm:cxn modelId="{1B63E216-9442-49D1-AA05-744A925DA5A4}" type="presParOf" srcId="{62523002-C261-4BC0-836B-F6BD1F1C2C4A}" destId="{0663A59B-C85D-4F40-B379-FF6C06C39FBD}" srcOrd="33" destOrd="0" presId="urn:microsoft.com/office/officeart/2008/layout/LinedList"/>
    <dgm:cxn modelId="{BB0604A7-EB8F-4F22-8599-FA309B653F9C}" type="presParOf" srcId="{0663A59B-C85D-4F40-B379-FF6C06C39FBD}" destId="{798A4599-7A05-44A7-AD44-7B4D0A1E5467}" srcOrd="0" destOrd="0" presId="urn:microsoft.com/office/officeart/2008/layout/LinedList"/>
    <dgm:cxn modelId="{742904EF-4A73-41BE-805F-9F98EF318C9D}" type="presParOf" srcId="{0663A59B-C85D-4F40-B379-FF6C06C39FBD}" destId="{C00C3915-FF2B-4748-B13E-6CDD32B822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76A3CE-0196-4A10-8564-6A1EF6E5E9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3B8D65-DAB2-4990-AAAC-6DBCF4860FBD}">
      <dgm:prSet/>
      <dgm:spPr/>
      <dgm:t>
        <a:bodyPr/>
        <a:lstStyle/>
        <a:p>
          <a:r>
            <a:rPr lang="en-GB" dirty="0"/>
            <a:t>TAGS:</a:t>
          </a:r>
          <a:endParaRPr lang="en-US" dirty="0"/>
        </a:p>
      </dgm:t>
    </dgm:pt>
    <dgm:pt modelId="{6247EA90-B62E-4212-A24B-A99D45115B8E}" type="parTrans" cxnId="{A34FD0E6-3F85-4A7B-AF8A-22D063CF7F9A}">
      <dgm:prSet/>
      <dgm:spPr/>
      <dgm:t>
        <a:bodyPr/>
        <a:lstStyle/>
        <a:p>
          <a:endParaRPr lang="en-US"/>
        </a:p>
      </dgm:t>
    </dgm:pt>
    <dgm:pt modelId="{11A3105B-0F18-4DB2-84CF-6965F69ADA6F}" type="sibTrans" cxnId="{A34FD0E6-3F85-4A7B-AF8A-22D063CF7F9A}">
      <dgm:prSet/>
      <dgm:spPr/>
      <dgm:t>
        <a:bodyPr/>
        <a:lstStyle/>
        <a:p>
          <a:endParaRPr lang="en-US"/>
        </a:p>
      </dgm:t>
    </dgm:pt>
    <dgm:pt modelId="{198E258B-023A-4252-95C9-6A14D119B011}">
      <dgm:prSet/>
      <dgm:spPr/>
      <dgm:t>
        <a:bodyPr/>
        <a:lstStyle/>
        <a:p>
          <a:r>
            <a:rPr lang="en-GB" dirty="0"/>
            <a:t>LECTURE THEATRE</a:t>
          </a:r>
          <a:endParaRPr lang="en-US" dirty="0"/>
        </a:p>
      </dgm:t>
    </dgm:pt>
    <dgm:pt modelId="{C66CB09A-7322-4F7A-97F7-35F8C30B3134}" type="parTrans" cxnId="{53FCE515-4A2A-4288-9B9B-60AB7D683666}">
      <dgm:prSet/>
      <dgm:spPr/>
      <dgm:t>
        <a:bodyPr/>
        <a:lstStyle/>
        <a:p>
          <a:endParaRPr lang="en-US"/>
        </a:p>
      </dgm:t>
    </dgm:pt>
    <dgm:pt modelId="{20AD852D-9668-4B59-913C-ACC2AC90CBA7}" type="sibTrans" cxnId="{53FCE515-4A2A-4288-9B9B-60AB7D683666}">
      <dgm:prSet/>
      <dgm:spPr/>
      <dgm:t>
        <a:bodyPr/>
        <a:lstStyle/>
        <a:p>
          <a:endParaRPr lang="en-US"/>
        </a:p>
      </dgm:t>
    </dgm:pt>
    <dgm:pt modelId="{8857DB81-5598-41C1-B224-4321217BD7C3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B4D10568-79BC-466B-B6D7-11E8FF95A3FA}" type="parTrans" cxnId="{02B12920-A886-4304-87D4-E6AF522D13A2}">
      <dgm:prSet/>
      <dgm:spPr/>
      <dgm:t>
        <a:bodyPr/>
        <a:lstStyle/>
        <a:p>
          <a:endParaRPr lang="en-US"/>
        </a:p>
      </dgm:t>
    </dgm:pt>
    <dgm:pt modelId="{ACF2D0B0-FED3-4869-83A4-E9E149F4E9D4}" type="sibTrans" cxnId="{02B12920-A886-4304-87D4-E6AF522D13A2}">
      <dgm:prSet/>
      <dgm:spPr/>
      <dgm:t>
        <a:bodyPr/>
        <a:lstStyle/>
        <a:p>
          <a:endParaRPr lang="en-US"/>
        </a:p>
      </dgm:t>
    </dgm:pt>
    <dgm:pt modelId="{AF144749-1FFA-4A84-A61A-583F41D0D05B}">
      <dgm:prSet/>
      <dgm:spPr/>
      <dgm:t>
        <a:bodyPr/>
        <a:lstStyle/>
        <a:p>
          <a:r>
            <a:rPr lang="en-GB"/>
            <a:t>WORKSHOP</a:t>
          </a:r>
          <a:endParaRPr lang="en-US"/>
        </a:p>
      </dgm:t>
    </dgm:pt>
    <dgm:pt modelId="{9363FFC5-D767-42C8-8470-1034F228464C}" type="parTrans" cxnId="{B11B087B-C897-42EE-9DBC-FA87009E6BF9}">
      <dgm:prSet/>
      <dgm:spPr/>
      <dgm:t>
        <a:bodyPr/>
        <a:lstStyle/>
        <a:p>
          <a:endParaRPr lang="en-US"/>
        </a:p>
      </dgm:t>
    </dgm:pt>
    <dgm:pt modelId="{6239125B-55BF-4FC7-BAD8-F09DE6C7CA7B}" type="sibTrans" cxnId="{B11B087B-C897-42EE-9DBC-FA87009E6BF9}">
      <dgm:prSet/>
      <dgm:spPr/>
      <dgm:t>
        <a:bodyPr/>
        <a:lstStyle/>
        <a:p>
          <a:endParaRPr lang="en-US"/>
        </a:p>
      </dgm:t>
    </dgm:pt>
    <dgm:pt modelId="{5FDEBBFE-88CF-4BB1-89BA-A773465B1DF0}">
      <dgm:prSet/>
      <dgm:spPr/>
      <dgm:t>
        <a:bodyPr/>
        <a:lstStyle/>
        <a:p>
          <a:r>
            <a:rPr lang="en-GB"/>
            <a:t>WORK SESSION</a:t>
          </a:r>
          <a:endParaRPr lang="en-US"/>
        </a:p>
      </dgm:t>
    </dgm:pt>
    <dgm:pt modelId="{B61B8B77-7A25-4965-8FA4-AA13C92D3A85}" type="parTrans" cxnId="{EB166EAC-5816-4621-AF6A-EEB1B8D8920A}">
      <dgm:prSet/>
      <dgm:spPr/>
      <dgm:t>
        <a:bodyPr/>
        <a:lstStyle/>
        <a:p>
          <a:endParaRPr lang="en-US"/>
        </a:p>
      </dgm:t>
    </dgm:pt>
    <dgm:pt modelId="{C35FE23A-9766-4E94-88F3-AD6B83CFB54B}" type="sibTrans" cxnId="{EB166EAC-5816-4621-AF6A-EEB1B8D8920A}">
      <dgm:prSet/>
      <dgm:spPr/>
      <dgm:t>
        <a:bodyPr/>
        <a:lstStyle/>
        <a:p>
          <a:endParaRPr lang="en-US"/>
        </a:p>
      </dgm:t>
    </dgm:pt>
    <dgm:pt modelId="{58108291-07DF-4904-89CF-DCFD483565A3}">
      <dgm:prSet/>
      <dgm:spPr/>
      <dgm:t>
        <a:bodyPr/>
        <a:lstStyle/>
        <a:p>
          <a:r>
            <a:rPr lang="en-GB"/>
            <a:t>GROUP WORK</a:t>
          </a:r>
          <a:endParaRPr lang="en-US"/>
        </a:p>
      </dgm:t>
    </dgm:pt>
    <dgm:pt modelId="{35FF8C13-4872-4328-BA15-0E0157F826CB}" type="parTrans" cxnId="{730F5E5F-7F08-4648-891C-6162DAA58DAC}">
      <dgm:prSet/>
      <dgm:spPr/>
      <dgm:t>
        <a:bodyPr/>
        <a:lstStyle/>
        <a:p>
          <a:endParaRPr lang="en-US"/>
        </a:p>
      </dgm:t>
    </dgm:pt>
    <dgm:pt modelId="{FC3D4B85-1D74-4757-9468-F3C30F96CDC6}" type="sibTrans" cxnId="{730F5E5F-7F08-4648-891C-6162DAA58DAC}">
      <dgm:prSet/>
      <dgm:spPr/>
      <dgm:t>
        <a:bodyPr/>
        <a:lstStyle/>
        <a:p>
          <a:endParaRPr lang="en-US"/>
        </a:p>
      </dgm:t>
    </dgm:pt>
    <dgm:pt modelId="{10F873B8-F5C3-4F19-A873-8E539224639E}">
      <dgm:prSet/>
      <dgm:spPr/>
      <dgm:t>
        <a:bodyPr/>
        <a:lstStyle/>
        <a:p>
          <a:r>
            <a:rPr lang="en-GB"/>
            <a:t>TRAINING ROOM</a:t>
          </a:r>
          <a:endParaRPr lang="en-US"/>
        </a:p>
      </dgm:t>
    </dgm:pt>
    <dgm:pt modelId="{46C0EF11-7F05-4019-B9EF-0616093D39B6}" type="parTrans" cxnId="{054DD0B6-DD85-4CD3-9077-52BDB669484A}">
      <dgm:prSet/>
      <dgm:spPr/>
      <dgm:t>
        <a:bodyPr/>
        <a:lstStyle/>
        <a:p>
          <a:endParaRPr lang="en-US"/>
        </a:p>
      </dgm:t>
    </dgm:pt>
    <dgm:pt modelId="{1F2C97F6-BBA3-4EB9-ABB2-EC1D49E005AD}" type="sibTrans" cxnId="{054DD0B6-DD85-4CD3-9077-52BDB669484A}">
      <dgm:prSet/>
      <dgm:spPr/>
      <dgm:t>
        <a:bodyPr/>
        <a:lstStyle/>
        <a:p>
          <a:endParaRPr lang="en-US"/>
        </a:p>
      </dgm:t>
    </dgm:pt>
    <dgm:pt modelId="{F2F6A364-EA3F-4B4E-BC9C-8D43D0C2FD90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3DFDB34F-55C6-4DDC-B195-E02E4E4F17E1}" type="parTrans" cxnId="{AFCC0192-BAD4-48F1-ABFB-FF9BB1F6863E}">
      <dgm:prSet/>
      <dgm:spPr/>
      <dgm:t>
        <a:bodyPr/>
        <a:lstStyle/>
        <a:p>
          <a:endParaRPr lang="en-US"/>
        </a:p>
      </dgm:t>
    </dgm:pt>
    <dgm:pt modelId="{F17AFBFD-2990-4F22-908C-F7AC42101A74}" type="sibTrans" cxnId="{AFCC0192-BAD4-48F1-ABFB-FF9BB1F6863E}">
      <dgm:prSet/>
      <dgm:spPr/>
      <dgm:t>
        <a:bodyPr/>
        <a:lstStyle/>
        <a:p>
          <a:endParaRPr lang="en-US"/>
        </a:p>
      </dgm:t>
    </dgm:pt>
    <dgm:pt modelId="{8BCF9987-D7C9-4FCA-BCA0-130F175112F0}">
      <dgm:prSet/>
      <dgm:spPr/>
      <dgm:t>
        <a:bodyPr/>
        <a:lstStyle/>
        <a:p>
          <a:r>
            <a:rPr lang="en-GB"/>
            <a:t>PLANNING SESSION</a:t>
          </a:r>
          <a:endParaRPr lang="en-US"/>
        </a:p>
      </dgm:t>
    </dgm:pt>
    <dgm:pt modelId="{437D37B4-5630-409F-9192-12794211692D}" type="parTrans" cxnId="{EC98212A-8964-445C-B46E-D5195DE20247}">
      <dgm:prSet/>
      <dgm:spPr/>
      <dgm:t>
        <a:bodyPr/>
        <a:lstStyle/>
        <a:p>
          <a:endParaRPr lang="en-US"/>
        </a:p>
      </dgm:t>
    </dgm:pt>
    <dgm:pt modelId="{016373CA-BBAE-4CCD-9BA2-33D2AD03513B}" type="sibTrans" cxnId="{EC98212A-8964-445C-B46E-D5195DE20247}">
      <dgm:prSet/>
      <dgm:spPr/>
      <dgm:t>
        <a:bodyPr/>
        <a:lstStyle/>
        <a:p>
          <a:endParaRPr lang="en-US"/>
        </a:p>
      </dgm:t>
    </dgm:pt>
    <dgm:pt modelId="{42452508-C276-49A1-9CFC-C78F972EDB24}">
      <dgm:prSet/>
      <dgm:spPr/>
      <dgm:t>
        <a:bodyPr/>
        <a:lstStyle/>
        <a:p>
          <a:r>
            <a:rPr lang="en-GB"/>
            <a:t>CREATIVE SPACE</a:t>
          </a:r>
          <a:endParaRPr lang="en-US"/>
        </a:p>
      </dgm:t>
    </dgm:pt>
    <dgm:pt modelId="{FCED0D74-6B91-4863-BE60-D09BFDCB9DA6}" type="parTrans" cxnId="{5F8263E2-4BC8-4F91-B1CD-C4B2A645E9A9}">
      <dgm:prSet/>
      <dgm:spPr/>
      <dgm:t>
        <a:bodyPr/>
        <a:lstStyle/>
        <a:p>
          <a:endParaRPr lang="en-US"/>
        </a:p>
      </dgm:t>
    </dgm:pt>
    <dgm:pt modelId="{2AF6BA23-052C-408D-BA7C-19DB9A9C0175}" type="sibTrans" cxnId="{5F8263E2-4BC8-4F91-B1CD-C4B2A645E9A9}">
      <dgm:prSet/>
      <dgm:spPr/>
      <dgm:t>
        <a:bodyPr/>
        <a:lstStyle/>
        <a:p>
          <a:endParaRPr lang="en-US"/>
        </a:p>
      </dgm:t>
    </dgm:pt>
    <dgm:pt modelId="{CEF4C624-0089-4A7A-BBC6-06E6E1F92B02}">
      <dgm:prSet/>
      <dgm:spPr/>
      <dgm:t>
        <a:bodyPr/>
        <a:lstStyle/>
        <a:p>
          <a:r>
            <a:rPr lang="en-GB"/>
            <a:t>ANNUAL GENERAL MEETING</a:t>
          </a:r>
          <a:endParaRPr lang="en-US"/>
        </a:p>
      </dgm:t>
    </dgm:pt>
    <dgm:pt modelId="{27376E8E-42A2-49DC-95D3-ACCE9804835F}" type="parTrans" cxnId="{DE12AC2D-FA25-4CF9-9743-4B3A0E146946}">
      <dgm:prSet/>
      <dgm:spPr/>
      <dgm:t>
        <a:bodyPr/>
        <a:lstStyle/>
        <a:p>
          <a:endParaRPr lang="en-US"/>
        </a:p>
      </dgm:t>
    </dgm:pt>
    <dgm:pt modelId="{50E5D085-7E3E-448A-94F4-D5597937CDDE}" type="sibTrans" cxnId="{DE12AC2D-FA25-4CF9-9743-4B3A0E146946}">
      <dgm:prSet/>
      <dgm:spPr/>
      <dgm:t>
        <a:bodyPr/>
        <a:lstStyle/>
        <a:p>
          <a:endParaRPr lang="en-US"/>
        </a:p>
      </dgm:t>
    </dgm:pt>
    <dgm:pt modelId="{7FC13201-AF31-4171-9AC7-64EF4507742B}">
      <dgm:prSet/>
      <dgm:spPr/>
      <dgm:t>
        <a:bodyPr/>
        <a:lstStyle/>
        <a:p>
          <a:r>
            <a:rPr lang="en-GB"/>
            <a:t>SUMMIT</a:t>
          </a:r>
          <a:endParaRPr lang="en-US"/>
        </a:p>
      </dgm:t>
    </dgm:pt>
    <dgm:pt modelId="{EC70AD44-A35E-4974-A758-AA2FC1F1132B}" type="parTrans" cxnId="{D1C2389D-AC71-4712-B113-C0CD88B34F9D}">
      <dgm:prSet/>
      <dgm:spPr/>
      <dgm:t>
        <a:bodyPr/>
        <a:lstStyle/>
        <a:p>
          <a:endParaRPr lang="en-US"/>
        </a:p>
      </dgm:t>
    </dgm:pt>
    <dgm:pt modelId="{BF86F828-1CF0-45A7-886D-32766939D33F}" type="sibTrans" cxnId="{D1C2389D-AC71-4712-B113-C0CD88B34F9D}">
      <dgm:prSet/>
      <dgm:spPr/>
      <dgm:t>
        <a:bodyPr/>
        <a:lstStyle/>
        <a:p>
          <a:endParaRPr lang="en-US"/>
        </a:p>
      </dgm:t>
    </dgm:pt>
    <dgm:pt modelId="{304B54EB-21E7-4CE0-A756-5137C4C53920}">
      <dgm:prSet/>
      <dgm:spPr/>
      <dgm:t>
        <a:bodyPr/>
        <a:lstStyle/>
        <a:p>
          <a:r>
            <a:rPr lang="en-GB"/>
            <a:t>FORUM</a:t>
          </a:r>
          <a:endParaRPr lang="en-US"/>
        </a:p>
      </dgm:t>
    </dgm:pt>
    <dgm:pt modelId="{16C1751D-81CC-4D5E-907D-DD533EC15E0C}" type="parTrans" cxnId="{9C9B8E67-9BC7-4DCF-AD57-D09EA34FF45C}">
      <dgm:prSet/>
      <dgm:spPr/>
      <dgm:t>
        <a:bodyPr/>
        <a:lstStyle/>
        <a:p>
          <a:endParaRPr lang="en-US"/>
        </a:p>
      </dgm:t>
    </dgm:pt>
    <dgm:pt modelId="{AA03F43B-26F9-4B93-B0F8-A436C27ACB36}" type="sibTrans" cxnId="{9C9B8E67-9BC7-4DCF-AD57-D09EA34FF45C}">
      <dgm:prSet/>
      <dgm:spPr/>
      <dgm:t>
        <a:bodyPr/>
        <a:lstStyle/>
        <a:p>
          <a:endParaRPr lang="en-US"/>
        </a:p>
      </dgm:t>
    </dgm:pt>
    <dgm:pt modelId="{5E86CA56-79DA-489A-9735-036E4E136561}">
      <dgm:prSet/>
      <dgm:spPr/>
      <dgm:t>
        <a:bodyPr/>
        <a:lstStyle/>
        <a:p>
          <a:r>
            <a:rPr lang="en-GB"/>
            <a:t>SPEAKER PANNEL</a:t>
          </a:r>
          <a:endParaRPr lang="en-US"/>
        </a:p>
      </dgm:t>
    </dgm:pt>
    <dgm:pt modelId="{0E1599F6-3075-4CE2-B0CA-43FE7B6ADBBA}" type="parTrans" cxnId="{64198A69-89C9-49AE-843B-C57B5EB0E395}">
      <dgm:prSet/>
      <dgm:spPr/>
      <dgm:t>
        <a:bodyPr/>
        <a:lstStyle/>
        <a:p>
          <a:endParaRPr lang="en-US"/>
        </a:p>
      </dgm:t>
    </dgm:pt>
    <dgm:pt modelId="{6C8B900C-CA89-4074-8569-DEB980F0CFBD}" type="sibTrans" cxnId="{64198A69-89C9-49AE-843B-C57B5EB0E395}">
      <dgm:prSet/>
      <dgm:spPr/>
      <dgm:t>
        <a:bodyPr/>
        <a:lstStyle/>
        <a:p>
          <a:endParaRPr lang="en-US"/>
        </a:p>
      </dgm:t>
    </dgm:pt>
    <dgm:pt modelId="{BF9695A2-935C-4DD4-B950-90B9649D8CE4}">
      <dgm:prSet/>
      <dgm:spPr/>
      <dgm:t>
        <a:bodyPr/>
        <a:lstStyle/>
        <a:p>
          <a:r>
            <a:rPr lang="en-GB"/>
            <a:t>PRESS CONFERENCE</a:t>
          </a:r>
          <a:endParaRPr lang="en-US"/>
        </a:p>
      </dgm:t>
    </dgm:pt>
    <dgm:pt modelId="{72B6F638-8C61-4AA9-802E-90FEE4D72721}" type="parTrans" cxnId="{2E5B7DB1-3CCB-4642-A1AE-9FA5B96358F2}">
      <dgm:prSet/>
      <dgm:spPr/>
      <dgm:t>
        <a:bodyPr/>
        <a:lstStyle/>
        <a:p>
          <a:endParaRPr lang="en-US"/>
        </a:p>
      </dgm:t>
    </dgm:pt>
    <dgm:pt modelId="{204A23BD-1EF5-45F2-9250-D3FE8400957B}" type="sibTrans" cxnId="{2E5B7DB1-3CCB-4642-A1AE-9FA5B96358F2}">
      <dgm:prSet/>
      <dgm:spPr/>
      <dgm:t>
        <a:bodyPr/>
        <a:lstStyle/>
        <a:p>
          <a:endParaRPr lang="en-US"/>
        </a:p>
      </dgm:t>
    </dgm:pt>
    <dgm:pt modelId="{9AA46469-6B79-4803-999B-2FDBD296E47F}">
      <dgm:prSet/>
      <dgm:spPr/>
      <dgm:t>
        <a:bodyPr/>
        <a:lstStyle/>
        <a:p>
          <a:r>
            <a:rPr lang="en-GB"/>
            <a:t>CONFERENCE VENUE</a:t>
          </a:r>
          <a:endParaRPr lang="en-US"/>
        </a:p>
      </dgm:t>
    </dgm:pt>
    <dgm:pt modelId="{2DE48751-8C9D-411D-861B-26325B5FB529}" type="parTrans" cxnId="{618C8821-7DC2-400A-B272-ECA26380EE56}">
      <dgm:prSet/>
      <dgm:spPr/>
      <dgm:t>
        <a:bodyPr/>
        <a:lstStyle/>
        <a:p>
          <a:endParaRPr lang="en-US"/>
        </a:p>
      </dgm:t>
    </dgm:pt>
    <dgm:pt modelId="{4854C59B-029B-4468-85B1-EA48DD572B2C}" type="sibTrans" cxnId="{618C8821-7DC2-400A-B272-ECA26380EE56}">
      <dgm:prSet/>
      <dgm:spPr/>
      <dgm:t>
        <a:bodyPr/>
        <a:lstStyle/>
        <a:p>
          <a:endParaRPr lang="en-US"/>
        </a:p>
      </dgm:t>
    </dgm:pt>
    <dgm:pt modelId="{8C5BD1AE-98A1-41EC-9AFA-CB4A4572AA9D}">
      <dgm:prSet/>
      <dgm:spPr/>
      <dgm:t>
        <a:bodyPr/>
        <a:lstStyle/>
        <a:p>
          <a:r>
            <a:rPr lang="en-GB"/>
            <a:t>AUDITORIUM</a:t>
          </a:r>
          <a:endParaRPr lang="en-US"/>
        </a:p>
      </dgm:t>
    </dgm:pt>
    <dgm:pt modelId="{F9D597E9-2296-4CD5-90DB-213A86B9D11F}" type="parTrans" cxnId="{43CA4452-51B9-439D-82D8-95CC39A37E50}">
      <dgm:prSet/>
      <dgm:spPr/>
      <dgm:t>
        <a:bodyPr/>
        <a:lstStyle/>
        <a:p>
          <a:endParaRPr lang="en-US"/>
        </a:p>
      </dgm:t>
    </dgm:pt>
    <dgm:pt modelId="{19E05F65-ED0C-41EC-8E14-9FDD26C6AAFE}" type="sibTrans" cxnId="{43CA4452-51B9-439D-82D8-95CC39A37E50}">
      <dgm:prSet/>
      <dgm:spPr/>
      <dgm:t>
        <a:bodyPr/>
        <a:lstStyle/>
        <a:p>
          <a:endParaRPr lang="en-US"/>
        </a:p>
      </dgm:t>
    </dgm:pt>
    <dgm:pt modelId="{8FF39799-2C50-49A9-B997-7F33A5B9B6E9}">
      <dgm:prSet/>
      <dgm:spPr/>
      <dgm:t>
        <a:bodyPr/>
        <a:lstStyle/>
        <a:p>
          <a:r>
            <a:rPr lang="en-GB"/>
            <a:t>CONFERENCE CENTER</a:t>
          </a:r>
          <a:endParaRPr lang="en-US"/>
        </a:p>
      </dgm:t>
    </dgm:pt>
    <dgm:pt modelId="{C8A0C5EC-8B41-4D7C-8D87-0360676DDF77}" type="parTrans" cxnId="{B9B8880B-DC94-4031-9F38-73A5A336C950}">
      <dgm:prSet/>
      <dgm:spPr/>
      <dgm:t>
        <a:bodyPr/>
        <a:lstStyle/>
        <a:p>
          <a:endParaRPr lang="en-US"/>
        </a:p>
      </dgm:t>
    </dgm:pt>
    <dgm:pt modelId="{6CCE7A93-67A4-4499-B44C-B652ED716F4E}" type="sibTrans" cxnId="{B9B8880B-DC94-4031-9F38-73A5A336C950}">
      <dgm:prSet/>
      <dgm:spPr/>
      <dgm:t>
        <a:bodyPr/>
        <a:lstStyle/>
        <a:p>
          <a:endParaRPr lang="en-US"/>
        </a:p>
      </dgm:t>
    </dgm:pt>
    <dgm:pt modelId="{EDA71200-487F-47A7-A036-9828283AA19B}">
      <dgm:prSet/>
      <dgm:spPr/>
      <dgm:t>
        <a:bodyPr/>
        <a:lstStyle/>
        <a:p>
          <a:r>
            <a:rPr lang="en-GB" dirty="0"/>
            <a:t>BOOK LAUNCHESS</a:t>
          </a:r>
          <a:endParaRPr lang="en-US" dirty="0"/>
        </a:p>
      </dgm:t>
    </dgm:pt>
    <dgm:pt modelId="{0853D105-EDF7-41FA-8D5E-21F37DA08D40}" type="parTrans" cxnId="{EB2DD34F-D37F-4850-B56E-25D3F5E620C0}">
      <dgm:prSet/>
      <dgm:spPr/>
      <dgm:t>
        <a:bodyPr/>
        <a:lstStyle/>
        <a:p>
          <a:endParaRPr lang="en-US"/>
        </a:p>
      </dgm:t>
    </dgm:pt>
    <dgm:pt modelId="{D686B01D-87D5-43FE-9209-7FF64BD77F7E}" type="sibTrans" cxnId="{EB2DD34F-D37F-4850-B56E-25D3F5E620C0}">
      <dgm:prSet/>
      <dgm:spPr/>
      <dgm:t>
        <a:bodyPr/>
        <a:lstStyle/>
        <a:p>
          <a:endParaRPr lang="en-US"/>
        </a:p>
      </dgm:t>
    </dgm:pt>
    <dgm:pt modelId="{8581C50C-15C9-427C-A562-9CE1967C41D6}">
      <dgm:prSet/>
      <dgm:spPr/>
      <dgm:t>
        <a:bodyPr/>
        <a:lstStyle/>
        <a:p>
          <a:r>
            <a:rPr lang="en-GB"/>
            <a:t>FILM SCREENING</a:t>
          </a:r>
          <a:endParaRPr lang="en-US"/>
        </a:p>
      </dgm:t>
    </dgm:pt>
    <dgm:pt modelId="{29674C6A-12AA-4F16-9C44-158AF20776C8}" type="parTrans" cxnId="{EB54BAAA-9847-4D8E-A343-AF8412129EB6}">
      <dgm:prSet/>
      <dgm:spPr/>
      <dgm:t>
        <a:bodyPr/>
        <a:lstStyle/>
        <a:p>
          <a:endParaRPr lang="en-US"/>
        </a:p>
      </dgm:t>
    </dgm:pt>
    <dgm:pt modelId="{AC4F7C35-D688-4D1F-BE98-F9F66AFB5C11}" type="sibTrans" cxnId="{EB54BAAA-9847-4D8E-A343-AF8412129EB6}">
      <dgm:prSet/>
      <dgm:spPr/>
      <dgm:t>
        <a:bodyPr/>
        <a:lstStyle/>
        <a:p>
          <a:endParaRPr lang="en-US"/>
        </a:p>
      </dgm:t>
    </dgm:pt>
    <dgm:pt modelId="{93070ACA-4D0E-4C84-B09B-2CDB2BBE85BB}" type="pres">
      <dgm:prSet presAssocID="{9276A3CE-0196-4A10-8564-6A1EF6E5E91A}" presName="vert0" presStyleCnt="0">
        <dgm:presLayoutVars>
          <dgm:dir/>
          <dgm:animOne val="branch"/>
          <dgm:animLvl val="lvl"/>
        </dgm:presLayoutVars>
      </dgm:prSet>
      <dgm:spPr/>
    </dgm:pt>
    <dgm:pt modelId="{BD3794E7-175F-435E-A135-0A271C9713FA}" type="pres">
      <dgm:prSet presAssocID="{703B8D65-DAB2-4990-AAAC-6DBCF4860FBD}" presName="thickLine" presStyleLbl="alignNode1" presStyleIdx="0" presStyleCnt="20"/>
      <dgm:spPr/>
    </dgm:pt>
    <dgm:pt modelId="{46E16B01-63C6-44D3-8EBB-7EACEC27FE85}" type="pres">
      <dgm:prSet presAssocID="{703B8D65-DAB2-4990-AAAC-6DBCF4860FBD}" presName="horz1" presStyleCnt="0"/>
      <dgm:spPr/>
    </dgm:pt>
    <dgm:pt modelId="{C76F5943-D462-4C87-B7DE-2A6EA9B957FF}" type="pres">
      <dgm:prSet presAssocID="{703B8D65-DAB2-4990-AAAC-6DBCF4860FBD}" presName="tx1" presStyleLbl="revTx" presStyleIdx="0" presStyleCnt="20"/>
      <dgm:spPr/>
    </dgm:pt>
    <dgm:pt modelId="{C095A270-C8EE-47A2-B29E-43D40CAF8FF4}" type="pres">
      <dgm:prSet presAssocID="{703B8D65-DAB2-4990-AAAC-6DBCF4860FBD}" presName="vert1" presStyleCnt="0"/>
      <dgm:spPr/>
    </dgm:pt>
    <dgm:pt modelId="{F62D849B-CA66-44F1-B20C-9154E296002C}" type="pres">
      <dgm:prSet presAssocID="{198E258B-023A-4252-95C9-6A14D119B011}" presName="thickLine" presStyleLbl="alignNode1" presStyleIdx="1" presStyleCnt="20"/>
      <dgm:spPr/>
    </dgm:pt>
    <dgm:pt modelId="{AB0A152C-F41A-4444-A7D2-5BDDDE4E06A9}" type="pres">
      <dgm:prSet presAssocID="{198E258B-023A-4252-95C9-6A14D119B011}" presName="horz1" presStyleCnt="0"/>
      <dgm:spPr/>
    </dgm:pt>
    <dgm:pt modelId="{CC2CAFE7-73E7-45D5-9026-0603705DD3FE}" type="pres">
      <dgm:prSet presAssocID="{198E258B-023A-4252-95C9-6A14D119B011}" presName="tx1" presStyleLbl="revTx" presStyleIdx="1" presStyleCnt="20"/>
      <dgm:spPr/>
    </dgm:pt>
    <dgm:pt modelId="{9F718951-5222-41B6-A804-E2CF996D310C}" type="pres">
      <dgm:prSet presAssocID="{198E258B-023A-4252-95C9-6A14D119B011}" presName="vert1" presStyleCnt="0"/>
      <dgm:spPr/>
    </dgm:pt>
    <dgm:pt modelId="{9AA9AFA8-A2B6-41CF-8960-78F443D0FD27}" type="pres">
      <dgm:prSet presAssocID="{8857DB81-5598-41C1-B224-4321217BD7C3}" presName="thickLine" presStyleLbl="alignNode1" presStyleIdx="2" presStyleCnt="20"/>
      <dgm:spPr/>
    </dgm:pt>
    <dgm:pt modelId="{331C6D6A-F896-4872-A73C-5CA60C748A34}" type="pres">
      <dgm:prSet presAssocID="{8857DB81-5598-41C1-B224-4321217BD7C3}" presName="horz1" presStyleCnt="0"/>
      <dgm:spPr/>
    </dgm:pt>
    <dgm:pt modelId="{4F5A757C-8870-4F22-AB6A-74215611DA4D}" type="pres">
      <dgm:prSet presAssocID="{8857DB81-5598-41C1-B224-4321217BD7C3}" presName="tx1" presStyleLbl="revTx" presStyleIdx="2" presStyleCnt="20"/>
      <dgm:spPr/>
    </dgm:pt>
    <dgm:pt modelId="{7D519A02-20B1-4764-AC2C-BC78904E5014}" type="pres">
      <dgm:prSet presAssocID="{8857DB81-5598-41C1-B224-4321217BD7C3}" presName="vert1" presStyleCnt="0"/>
      <dgm:spPr/>
    </dgm:pt>
    <dgm:pt modelId="{6B8A0382-3E62-43DD-A0B0-9583197C2939}" type="pres">
      <dgm:prSet presAssocID="{AF144749-1FFA-4A84-A61A-583F41D0D05B}" presName="thickLine" presStyleLbl="alignNode1" presStyleIdx="3" presStyleCnt="20"/>
      <dgm:spPr/>
    </dgm:pt>
    <dgm:pt modelId="{9D7773B7-5D08-47A5-BCFD-F4C74E4D3550}" type="pres">
      <dgm:prSet presAssocID="{AF144749-1FFA-4A84-A61A-583F41D0D05B}" presName="horz1" presStyleCnt="0"/>
      <dgm:spPr/>
    </dgm:pt>
    <dgm:pt modelId="{294672E5-3D09-4E46-92B7-2791B9D99964}" type="pres">
      <dgm:prSet presAssocID="{AF144749-1FFA-4A84-A61A-583F41D0D05B}" presName="tx1" presStyleLbl="revTx" presStyleIdx="3" presStyleCnt="20"/>
      <dgm:spPr/>
    </dgm:pt>
    <dgm:pt modelId="{DC69A750-C14A-479F-9C28-84677D20D1A7}" type="pres">
      <dgm:prSet presAssocID="{AF144749-1FFA-4A84-A61A-583F41D0D05B}" presName="vert1" presStyleCnt="0"/>
      <dgm:spPr/>
    </dgm:pt>
    <dgm:pt modelId="{E5ED14B7-A47C-438A-90F8-6D73C0DF8236}" type="pres">
      <dgm:prSet presAssocID="{5FDEBBFE-88CF-4BB1-89BA-A773465B1DF0}" presName="thickLine" presStyleLbl="alignNode1" presStyleIdx="4" presStyleCnt="20"/>
      <dgm:spPr/>
    </dgm:pt>
    <dgm:pt modelId="{EEBFB7B1-AEEC-4019-9A32-D64E42B7B5D9}" type="pres">
      <dgm:prSet presAssocID="{5FDEBBFE-88CF-4BB1-89BA-A773465B1DF0}" presName="horz1" presStyleCnt="0"/>
      <dgm:spPr/>
    </dgm:pt>
    <dgm:pt modelId="{8444DC5C-BF55-44BC-826C-B1E221424286}" type="pres">
      <dgm:prSet presAssocID="{5FDEBBFE-88CF-4BB1-89BA-A773465B1DF0}" presName="tx1" presStyleLbl="revTx" presStyleIdx="4" presStyleCnt="20"/>
      <dgm:spPr/>
    </dgm:pt>
    <dgm:pt modelId="{CF055B82-E0C6-458C-93AC-EB776609945D}" type="pres">
      <dgm:prSet presAssocID="{5FDEBBFE-88CF-4BB1-89BA-A773465B1DF0}" presName="vert1" presStyleCnt="0"/>
      <dgm:spPr/>
    </dgm:pt>
    <dgm:pt modelId="{461E6AE9-469C-429A-9AAC-CF09F06AC912}" type="pres">
      <dgm:prSet presAssocID="{58108291-07DF-4904-89CF-DCFD483565A3}" presName="thickLine" presStyleLbl="alignNode1" presStyleIdx="5" presStyleCnt="20"/>
      <dgm:spPr/>
    </dgm:pt>
    <dgm:pt modelId="{AED0AB94-0C7D-4AC0-A2F7-3079460D50BB}" type="pres">
      <dgm:prSet presAssocID="{58108291-07DF-4904-89CF-DCFD483565A3}" presName="horz1" presStyleCnt="0"/>
      <dgm:spPr/>
    </dgm:pt>
    <dgm:pt modelId="{EEB9C3FB-A30A-41A3-B88F-BF93ABE3E265}" type="pres">
      <dgm:prSet presAssocID="{58108291-07DF-4904-89CF-DCFD483565A3}" presName="tx1" presStyleLbl="revTx" presStyleIdx="5" presStyleCnt="20"/>
      <dgm:spPr/>
    </dgm:pt>
    <dgm:pt modelId="{9A7628F6-E0C8-4C86-9895-656EFBD99917}" type="pres">
      <dgm:prSet presAssocID="{58108291-07DF-4904-89CF-DCFD483565A3}" presName="vert1" presStyleCnt="0"/>
      <dgm:spPr/>
    </dgm:pt>
    <dgm:pt modelId="{F70BF908-046A-425B-A89F-F8B48E260F1C}" type="pres">
      <dgm:prSet presAssocID="{10F873B8-F5C3-4F19-A873-8E539224639E}" presName="thickLine" presStyleLbl="alignNode1" presStyleIdx="6" presStyleCnt="20"/>
      <dgm:spPr/>
    </dgm:pt>
    <dgm:pt modelId="{2AF93A01-7BA7-425E-BAAC-7F9ACA543525}" type="pres">
      <dgm:prSet presAssocID="{10F873B8-F5C3-4F19-A873-8E539224639E}" presName="horz1" presStyleCnt="0"/>
      <dgm:spPr/>
    </dgm:pt>
    <dgm:pt modelId="{50FB73DD-0F6A-4129-A7FA-6B7D810B6FE9}" type="pres">
      <dgm:prSet presAssocID="{10F873B8-F5C3-4F19-A873-8E539224639E}" presName="tx1" presStyleLbl="revTx" presStyleIdx="6" presStyleCnt="20"/>
      <dgm:spPr/>
    </dgm:pt>
    <dgm:pt modelId="{CCC4F503-52C8-41A0-9980-1F3BDFA9179D}" type="pres">
      <dgm:prSet presAssocID="{10F873B8-F5C3-4F19-A873-8E539224639E}" presName="vert1" presStyleCnt="0"/>
      <dgm:spPr/>
    </dgm:pt>
    <dgm:pt modelId="{1B9EAEE2-334E-48A6-A729-72754E0A29E1}" type="pres">
      <dgm:prSet presAssocID="{F2F6A364-EA3F-4B4E-BC9C-8D43D0C2FD90}" presName="thickLine" presStyleLbl="alignNode1" presStyleIdx="7" presStyleCnt="20"/>
      <dgm:spPr/>
    </dgm:pt>
    <dgm:pt modelId="{431E4A83-9D06-49B1-8B7C-35757E354A80}" type="pres">
      <dgm:prSet presAssocID="{F2F6A364-EA3F-4B4E-BC9C-8D43D0C2FD90}" presName="horz1" presStyleCnt="0"/>
      <dgm:spPr/>
    </dgm:pt>
    <dgm:pt modelId="{D806F352-463D-4552-A2B8-2294192DACE5}" type="pres">
      <dgm:prSet presAssocID="{F2F6A364-EA3F-4B4E-BC9C-8D43D0C2FD90}" presName="tx1" presStyleLbl="revTx" presStyleIdx="7" presStyleCnt="20"/>
      <dgm:spPr/>
    </dgm:pt>
    <dgm:pt modelId="{35251CB9-FAA0-450B-81B4-977A8FC3BB6F}" type="pres">
      <dgm:prSet presAssocID="{F2F6A364-EA3F-4B4E-BC9C-8D43D0C2FD90}" presName="vert1" presStyleCnt="0"/>
      <dgm:spPr/>
    </dgm:pt>
    <dgm:pt modelId="{D8C5E1C4-0BD6-4FDA-B459-8DA58D3AC182}" type="pres">
      <dgm:prSet presAssocID="{8BCF9987-D7C9-4FCA-BCA0-130F175112F0}" presName="thickLine" presStyleLbl="alignNode1" presStyleIdx="8" presStyleCnt="20"/>
      <dgm:spPr/>
    </dgm:pt>
    <dgm:pt modelId="{707BC61A-0AEA-4192-A55B-93230FF41CDA}" type="pres">
      <dgm:prSet presAssocID="{8BCF9987-D7C9-4FCA-BCA0-130F175112F0}" presName="horz1" presStyleCnt="0"/>
      <dgm:spPr/>
    </dgm:pt>
    <dgm:pt modelId="{9C29AB60-54DE-4976-AD00-6661DF27834A}" type="pres">
      <dgm:prSet presAssocID="{8BCF9987-D7C9-4FCA-BCA0-130F175112F0}" presName="tx1" presStyleLbl="revTx" presStyleIdx="8" presStyleCnt="20"/>
      <dgm:spPr/>
    </dgm:pt>
    <dgm:pt modelId="{69233B68-6D9A-478F-ACC3-14DEDCF0E0B1}" type="pres">
      <dgm:prSet presAssocID="{8BCF9987-D7C9-4FCA-BCA0-130F175112F0}" presName="vert1" presStyleCnt="0"/>
      <dgm:spPr/>
    </dgm:pt>
    <dgm:pt modelId="{68B3DD53-8ACA-4D26-9200-DC0D9752B810}" type="pres">
      <dgm:prSet presAssocID="{42452508-C276-49A1-9CFC-C78F972EDB24}" presName="thickLine" presStyleLbl="alignNode1" presStyleIdx="9" presStyleCnt="20"/>
      <dgm:spPr/>
    </dgm:pt>
    <dgm:pt modelId="{0A8334E6-B1C1-4615-B2F8-A4E2E222A0AE}" type="pres">
      <dgm:prSet presAssocID="{42452508-C276-49A1-9CFC-C78F972EDB24}" presName="horz1" presStyleCnt="0"/>
      <dgm:spPr/>
    </dgm:pt>
    <dgm:pt modelId="{77CF2CE2-072F-4676-BA9A-E6F9C226C4DA}" type="pres">
      <dgm:prSet presAssocID="{42452508-C276-49A1-9CFC-C78F972EDB24}" presName="tx1" presStyleLbl="revTx" presStyleIdx="9" presStyleCnt="20"/>
      <dgm:spPr/>
    </dgm:pt>
    <dgm:pt modelId="{37AB9917-CA36-4883-BE70-12A1822B3EB6}" type="pres">
      <dgm:prSet presAssocID="{42452508-C276-49A1-9CFC-C78F972EDB24}" presName="vert1" presStyleCnt="0"/>
      <dgm:spPr/>
    </dgm:pt>
    <dgm:pt modelId="{1DAA8C5E-6202-483D-8B68-610D43E17E8C}" type="pres">
      <dgm:prSet presAssocID="{CEF4C624-0089-4A7A-BBC6-06E6E1F92B02}" presName="thickLine" presStyleLbl="alignNode1" presStyleIdx="10" presStyleCnt="20"/>
      <dgm:spPr/>
    </dgm:pt>
    <dgm:pt modelId="{8F9DF489-48A9-4DF3-82FA-B9CA26A6829B}" type="pres">
      <dgm:prSet presAssocID="{CEF4C624-0089-4A7A-BBC6-06E6E1F92B02}" presName="horz1" presStyleCnt="0"/>
      <dgm:spPr/>
    </dgm:pt>
    <dgm:pt modelId="{5F018F1C-DF04-4AC7-BF43-C8D89A0F9A09}" type="pres">
      <dgm:prSet presAssocID="{CEF4C624-0089-4A7A-BBC6-06E6E1F92B02}" presName="tx1" presStyleLbl="revTx" presStyleIdx="10" presStyleCnt="20"/>
      <dgm:spPr/>
    </dgm:pt>
    <dgm:pt modelId="{B85B2421-1BBF-4CAC-8BF8-70E5C540243A}" type="pres">
      <dgm:prSet presAssocID="{CEF4C624-0089-4A7A-BBC6-06E6E1F92B02}" presName="vert1" presStyleCnt="0"/>
      <dgm:spPr/>
    </dgm:pt>
    <dgm:pt modelId="{D86F6DF5-2271-4BB5-BD95-23EFD89EEACA}" type="pres">
      <dgm:prSet presAssocID="{7FC13201-AF31-4171-9AC7-64EF4507742B}" presName="thickLine" presStyleLbl="alignNode1" presStyleIdx="11" presStyleCnt="20"/>
      <dgm:spPr/>
    </dgm:pt>
    <dgm:pt modelId="{2E62E567-682A-4320-A1D9-41C257F69B45}" type="pres">
      <dgm:prSet presAssocID="{7FC13201-AF31-4171-9AC7-64EF4507742B}" presName="horz1" presStyleCnt="0"/>
      <dgm:spPr/>
    </dgm:pt>
    <dgm:pt modelId="{86EB1C12-BAD5-430F-AD70-44202C5293D7}" type="pres">
      <dgm:prSet presAssocID="{7FC13201-AF31-4171-9AC7-64EF4507742B}" presName="tx1" presStyleLbl="revTx" presStyleIdx="11" presStyleCnt="20"/>
      <dgm:spPr/>
    </dgm:pt>
    <dgm:pt modelId="{3F938D5A-DEBA-43A5-85D4-142A016BC2B1}" type="pres">
      <dgm:prSet presAssocID="{7FC13201-AF31-4171-9AC7-64EF4507742B}" presName="vert1" presStyleCnt="0"/>
      <dgm:spPr/>
    </dgm:pt>
    <dgm:pt modelId="{A9F8EBD5-B490-4381-BD31-B9838F90B58C}" type="pres">
      <dgm:prSet presAssocID="{304B54EB-21E7-4CE0-A756-5137C4C53920}" presName="thickLine" presStyleLbl="alignNode1" presStyleIdx="12" presStyleCnt="20"/>
      <dgm:spPr/>
    </dgm:pt>
    <dgm:pt modelId="{26EAAB9C-4616-4FCE-B628-CE3B1B11DF8C}" type="pres">
      <dgm:prSet presAssocID="{304B54EB-21E7-4CE0-A756-5137C4C53920}" presName="horz1" presStyleCnt="0"/>
      <dgm:spPr/>
    </dgm:pt>
    <dgm:pt modelId="{70E6FD7E-69EB-4F8B-8717-1EEAC3D64DA7}" type="pres">
      <dgm:prSet presAssocID="{304B54EB-21E7-4CE0-A756-5137C4C53920}" presName="tx1" presStyleLbl="revTx" presStyleIdx="12" presStyleCnt="20"/>
      <dgm:spPr/>
    </dgm:pt>
    <dgm:pt modelId="{230DCED7-0D7A-490E-8CA5-9BC3DC232615}" type="pres">
      <dgm:prSet presAssocID="{304B54EB-21E7-4CE0-A756-5137C4C53920}" presName="vert1" presStyleCnt="0"/>
      <dgm:spPr/>
    </dgm:pt>
    <dgm:pt modelId="{AF211C71-B26D-4FB9-8FD5-B13F56A81532}" type="pres">
      <dgm:prSet presAssocID="{5E86CA56-79DA-489A-9735-036E4E136561}" presName="thickLine" presStyleLbl="alignNode1" presStyleIdx="13" presStyleCnt="20"/>
      <dgm:spPr/>
    </dgm:pt>
    <dgm:pt modelId="{5F9EC267-F892-419E-8FC2-34996AF80AF5}" type="pres">
      <dgm:prSet presAssocID="{5E86CA56-79DA-489A-9735-036E4E136561}" presName="horz1" presStyleCnt="0"/>
      <dgm:spPr/>
    </dgm:pt>
    <dgm:pt modelId="{68A68793-336D-49C2-A6EC-A406D60B4895}" type="pres">
      <dgm:prSet presAssocID="{5E86CA56-79DA-489A-9735-036E4E136561}" presName="tx1" presStyleLbl="revTx" presStyleIdx="13" presStyleCnt="20"/>
      <dgm:spPr/>
    </dgm:pt>
    <dgm:pt modelId="{9E6B8D0D-51F2-48DE-BDF7-4EB217CE9AB6}" type="pres">
      <dgm:prSet presAssocID="{5E86CA56-79DA-489A-9735-036E4E136561}" presName="vert1" presStyleCnt="0"/>
      <dgm:spPr/>
    </dgm:pt>
    <dgm:pt modelId="{8575C572-446A-476B-8B69-74892AE1D5AD}" type="pres">
      <dgm:prSet presAssocID="{BF9695A2-935C-4DD4-B950-90B9649D8CE4}" presName="thickLine" presStyleLbl="alignNode1" presStyleIdx="14" presStyleCnt="20"/>
      <dgm:spPr/>
    </dgm:pt>
    <dgm:pt modelId="{C081C528-4595-4C64-A5EB-046C68863152}" type="pres">
      <dgm:prSet presAssocID="{BF9695A2-935C-4DD4-B950-90B9649D8CE4}" presName="horz1" presStyleCnt="0"/>
      <dgm:spPr/>
    </dgm:pt>
    <dgm:pt modelId="{8B780188-0161-46C7-815E-45B179560AAD}" type="pres">
      <dgm:prSet presAssocID="{BF9695A2-935C-4DD4-B950-90B9649D8CE4}" presName="tx1" presStyleLbl="revTx" presStyleIdx="14" presStyleCnt="20"/>
      <dgm:spPr/>
    </dgm:pt>
    <dgm:pt modelId="{060DA453-DF8E-4EA6-8CD7-2F860932AECE}" type="pres">
      <dgm:prSet presAssocID="{BF9695A2-935C-4DD4-B950-90B9649D8CE4}" presName="vert1" presStyleCnt="0"/>
      <dgm:spPr/>
    </dgm:pt>
    <dgm:pt modelId="{0F3B7F86-2AB0-4BF9-AE5A-F548877E1290}" type="pres">
      <dgm:prSet presAssocID="{9AA46469-6B79-4803-999B-2FDBD296E47F}" presName="thickLine" presStyleLbl="alignNode1" presStyleIdx="15" presStyleCnt="20"/>
      <dgm:spPr/>
    </dgm:pt>
    <dgm:pt modelId="{35F4BA4A-4350-45B9-A1C8-53B6A36104EC}" type="pres">
      <dgm:prSet presAssocID="{9AA46469-6B79-4803-999B-2FDBD296E47F}" presName="horz1" presStyleCnt="0"/>
      <dgm:spPr/>
    </dgm:pt>
    <dgm:pt modelId="{98526FF7-8F51-431A-BAF5-9FF988F78FA3}" type="pres">
      <dgm:prSet presAssocID="{9AA46469-6B79-4803-999B-2FDBD296E47F}" presName="tx1" presStyleLbl="revTx" presStyleIdx="15" presStyleCnt="20"/>
      <dgm:spPr/>
    </dgm:pt>
    <dgm:pt modelId="{314A7EDF-81BD-4CA1-9798-E58DC220F780}" type="pres">
      <dgm:prSet presAssocID="{9AA46469-6B79-4803-999B-2FDBD296E47F}" presName="vert1" presStyleCnt="0"/>
      <dgm:spPr/>
    </dgm:pt>
    <dgm:pt modelId="{48EBDF7D-D756-4323-8654-1C6E916885EF}" type="pres">
      <dgm:prSet presAssocID="{8C5BD1AE-98A1-41EC-9AFA-CB4A4572AA9D}" presName="thickLine" presStyleLbl="alignNode1" presStyleIdx="16" presStyleCnt="20"/>
      <dgm:spPr/>
    </dgm:pt>
    <dgm:pt modelId="{637E7A31-EF9F-4FE4-8FE1-F716305E0ABF}" type="pres">
      <dgm:prSet presAssocID="{8C5BD1AE-98A1-41EC-9AFA-CB4A4572AA9D}" presName="horz1" presStyleCnt="0"/>
      <dgm:spPr/>
    </dgm:pt>
    <dgm:pt modelId="{4AD3FFA4-C030-492D-B342-A2BF233B5D98}" type="pres">
      <dgm:prSet presAssocID="{8C5BD1AE-98A1-41EC-9AFA-CB4A4572AA9D}" presName="tx1" presStyleLbl="revTx" presStyleIdx="16" presStyleCnt="20"/>
      <dgm:spPr/>
    </dgm:pt>
    <dgm:pt modelId="{3E2B65AD-7549-4DEC-AB44-50303CD894DE}" type="pres">
      <dgm:prSet presAssocID="{8C5BD1AE-98A1-41EC-9AFA-CB4A4572AA9D}" presName="vert1" presStyleCnt="0"/>
      <dgm:spPr/>
    </dgm:pt>
    <dgm:pt modelId="{886B0535-6EC2-4E52-979B-C9CF87E52737}" type="pres">
      <dgm:prSet presAssocID="{8FF39799-2C50-49A9-B997-7F33A5B9B6E9}" presName="thickLine" presStyleLbl="alignNode1" presStyleIdx="17" presStyleCnt="20"/>
      <dgm:spPr/>
    </dgm:pt>
    <dgm:pt modelId="{AEEBFB18-FAC5-4487-9B39-C306F9461288}" type="pres">
      <dgm:prSet presAssocID="{8FF39799-2C50-49A9-B997-7F33A5B9B6E9}" presName="horz1" presStyleCnt="0"/>
      <dgm:spPr/>
    </dgm:pt>
    <dgm:pt modelId="{C72B12FD-128A-4496-9349-5C1E8E789BB6}" type="pres">
      <dgm:prSet presAssocID="{8FF39799-2C50-49A9-B997-7F33A5B9B6E9}" presName="tx1" presStyleLbl="revTx" presStyleIdx="17" presStyleCnt="20"/>
      <dgm:spPr/>
    </dgm:pt>
    <dgm:pt modelId="{D0D05352-F459-4361-8517-60229B511A1A}" type="pres">
      <dgm:prSet presAssocID="{8FF39799-2C50-49A9-B997-7F33A5B9B6E9}" presName="vert1" presStyleCnt="0"/>
      <dgm:spPr/>
    </dgm:pt>
    <dgm:pt modelId="{41BC97D9-C704-4476-8940-B4DAC7964D30}" type="pres">
      <dgm:prSet presAssocID="{EDA71200-487F-47A7-A036-9828283AA19B}" presName="thickLine" presStyleLbl="alignNode1" presStyleIdx="18" presStyleCnt="20"/>
      <dgm:spPr/>
    </dgm:pt>
    <dgm:pt modelId="{C24A7458-7C10-479F-9945-73A936E40B01}" type="pres">
      <dgm:prSet presAssocID="{EDA71200-487F-47A7-A036-9828283AA19B}" presName="horz1" presStyleCnt="0"/>
      <dgm:spPr/>
    </dgm:pt>
    <dgm:pt modelId="{72A3BACF-605F-4744-8AFE-DB01BE3CE92F}" type="pres">
      <dgm:prSet presAssocID="{EDA71200-487F-47A7-A036-9828283AA19B}" presName="tx1" presStyleLbl="revTx" presStyleIdx="18" presStyleCnt="20"/>
      <dgm:spPr/>
    </dgm:pt>
    <dgm:pt modelId="{080168A3-E7E4-44E9-BC7D-F8CA32E9098F}" type="pres">
      <dgm:prSet presAssocID="{EDA71200-487F-47A7-A036-9828283AA19B}" presName="vert1" presStyleCnt="0"/>
      <dgm:spPr/>
    </dgm:pt>
    <dgm:pt modelId="{563B6AE9-668B-4952-91D2-1C28C57D31E4}" type="pres">
      <dgm:prSet presAssocID="{8581C50C-15C9-427C-A562-9CE1967C41D6}" presName="thickLine" presStyleLbl="alignNode1" presStyleIdx="19" presStyleCnt="20"/>
      <dgm:spPr/>
    </dgm:pt>
    <dgm:pt modelId="{34975791-6FAE-431F-8716-F2CFD8B9EB66}" type="pres">
      <dgm:prSet presAssocID="{8581C50C-15C9-427C-A562-9CE1967C41D6}" presName="horz1" presStyleCnt="0"/>
      <dgm:spPr/>
    </dgm:pt>
    <dgm:pt modelId="{2286F44E-D63D-4C3D-8FA8-4202BE00E753}" type="pres">
      <dgm:prSet presAssocID="{8581C50C-15C9-427C-A562-9CE1967C41D6}" presName="tx1" presStyleLbl="revTx" presStyleIdx="19" presStyleCnt="20"/>
      <dgm:spPr/>
    </dgm:pt>
    <dgm:pt modelId="{7A8DA1BC-EF4B-45F0-B17E-2EE6474EEF31}" type="pres">
      <dgm:prSet presAssocID="{8581C50C-15C9-427C-A562-9CE1967C41D6}" presName="vert1" presStyleCnt="0"/>
      <dgm:spPr/>
    </dgm:pt>
  </dgm:ptLst>
  <dgm:cxnLst>
    <dgm:cxn modelId="{B9B8880B-DC94-4031-9F38-73A5A336C950}" srcId="{9276A3CE-0196-4A10-8564-6A1EF6E5E91A}" destId="{8FF39799-2C50-49A9-B997-7F33A5B9B6E9}" srcOrd="17" destOrd="0" parTransId="{C8A0C5EC-8B41-4D7C-8D87-0360676DDF77}" sibTransId="{6CCE7A93-67A4-4499-B44C-B652ED716F4E}"/>
    <dgm:cxn modelId="{53FCE515-4A2A-4288-9B9B-60AB7D683666}" srcId="{9276A3CE-0196-4A10-8564-6A1EF6E5E91A}" destId="{198E258B-023A-4252-95C9-6A14D119B011}" srcOrd="1" destOrd="0" parTransId="{C66CB09A-7322-4F7A-97F7-35F8C30B3134}" sibTransId="{20AD852D-9668-4B59-913C-ACC2AC90CBA7}"/>
    <dgm:cxn modelId="{02B12920-A886-4304-87D4-E6AF522D13A2}" srcId="{9276A3CE-0196-4A10-8564-6A1EF6E5E91A}" destId="{8857DB81-5598-41C1-B224-4321217BD7C3}" srcOrd="2" destOrd="0" parTransId="{B4D10568-79BC-466B-B6D7-11E8FF95A3FA}" sibTransId="{ACF2D0B0-FED3-4869-83A4-E9E149F4E9D4}"/>
    <dgm:cxn modelId="{618C8821-7DC2-400A-B272-ECA26380EE56}" srcId="{9276A3CE-0196-4A10-8564-6A1EF6E5E91A}" destId="{9AA46469-6B79-4803-999B-2FDBD296E47F}" srcOrd="15" destOrd="0" parTransId="{2DE48751-8C9D-411D-861B-26325B5FB529}" sibTransId="{4854C59B-029B-4468-85B1-EA48DD572B2C}"/>
    <dgm:cxn modelId="{7F584226-1456-4B16-B2CC-61A33F794CD3}" type="presOf" srcId="{8857DB81-5598-41C1-B224-4321217BD7C3}" destId="{4F5A757C-8870-4F22-AB6A-74215611DA4D}" srcOrd="0" destOrd="0" presId="urn:microsoft.com/office/officeart/2008/layout/LinedList"/>
    <dgm:cxn modelId="{39633B28-3DF2-4820-B6BC-C136F5AB383A}" type="presOf" srcId="{703B8D65-DAB2-4990-AAAC-6DBCF4860FBD}" destId="{C76F5943-D462-4C87-B7DE-2A6EA9B957FF}" srcOrd="0" destOrd="0" presId="urn:microsoft.com/office/officeart/2008/layout/LinedList"/>
    <dgm:cxn modelId="{EC98212A-8964-445C-B46E-D5195DE20247}" srcId="{9276A3CE-0196-4A10-8564-6A1EF6E5E91A}" destId="{8BCF9987-D7C9-4FCA-BCA0-130F175112F0}" srcOrd="8" destOrd="0" parTransId="{437D37B4-5630-409F-9192-12794211692D}" sibTransId="{016373CA-BBAE-4CCD-9BA2-33D2AD03513B}"/>
    <dgm:cxn modelId="{DE12AC2D-FA25-4CF9-9743-4B3A0E146946}" srcId="{9276A3CE-0196-4A10-8564-6A1EF6E5E91A}" destId="{CEF4C624-0089-4A7A-BBC6-06E6E1F92B02}" srcOrd="10" destOrd="0" parTransId="{27376E8E-42A2-49DC-95D3-ACCE9804835F}" sibTransId="{50E5D085-7E3E-448A-94F4-D5597937CDDE}"/>
    <dgm:cxn modelId="{3EA9E32F-A890-4CED-8936-B841F81DEDB5}" type="presOf" srcId="{8C5BD1AE-98A1-41EC-9AFA-CB4A4572AA9D}" destId="{4AD3FFA4-C030-492D-B342-A2BF233B5D98}" srcOrd="0" destOrd="0" presId="urn:microsoft.com/office/officeart/2008/layout/LinedList"/>
    <dgm:cxn modelId="{764E8730-6819-46E7-A332-1CE8A9714E58}" type="presOf" srcId="{5E86CA56-79DA-489A-9735-036E4E136561}" destId="{68A68793-336D-49C2-A6EC-A406D60B4895}" srcOrd="0" destOrd="0" presId="urn:microsoft.com/office/officeart/2008/layout/LinedList"/>
    <dgm:cxn modelId="{96ACE13C-FB63-4DDB-8D6D-6B3D13A75D54}" type="presOf" srcId="{8BCF9987-D7C9-4FCA-BCA0-130F175112F0}" destId="{9C29AB60-54DE-4976-AD00-6661DF27834A}" srcOrd="0" destOrd="0" presId="urn:microsoft.com/office/officeart/2008/layout/LinedList"/>
    <dgm:cxn modelId="{730F5E5F-7F08-4648-891C-6162DAA58DAC}" srcId="{9276A3CE-0196-4A10-8564-6A1EF6E5E91A}" destId="{58108291-07DF-4904-89CF-DCFD483565A3}" srcOrd="5" destOrd="0" parTransId="{35FF8C13-4872-4328-BA15-0E0157F826CB}" sibTransId="{FC3D4B85-1D74-4757-9468-F3C30F96CDC6}"/>
    <dgm:cxn modelId="{E8C36E63-69E6-4A66-8432-A89256625FAE}" type="presOf" srcId="{8581C50C-15C9-427C-A562-9CE1967C41D6}" destId="{2286F44E-D63D-4C3D-8FA8-4202BE00E753}" srcOrd="0" destOrd="0" presId="urn:microsoft.com/office/officeart/2008/layout/LinedList"/>
    <dgm:cxn modelId="{9C9B8E67-9BC7-4DCF-AD57-D09EA34FF45C}" srcId="{9276A3CE-0196-4A10-8564-6A1EF6E5E91A}" destId="{304B54EB-21E7-4CE0-A756-5137C4C53920}" srcOrd="12" destOrd="0" parTransId="{16C1751D-81CC-4D5E-907D-DD533EC15E0C}" sibTransId="{AA03F43B-26F9-4B93-B0F8-A436C27ACB36}"/>
    <dgm:cxn modelId="{64198A69-89C9-49AE-843B-C57B5EB0E395}" srcId="{9276A3CE-0196-4A10-8564-6A1EF6E5E91A}" destId="{5E86CA56-79DA-489A-9735-036E4E136561}" srcOrd="13" destOrd="0" parTransId="{0E1599F6-3075-4CE2-B0CA-43FE7B6ADBBA}" sibTransId="{6C8B900C-CA89-4074-8569-DEB980F0CFBD}"/>
    <dgm:cxn modelId="{C61F9D6E-31B7-4662-8C5A-646220812DE2}" type="presOf" srcId="{5FDEBBFE-88CF-4BB1-89BA-A773465B1DF0}" destId="{8444DC5C-BF55-44BC-826C-B1E221424286}" srcOrd="0" destOrd="0" presId="urn:microsoft.com/office/officeart/2008/layout/LinedList"/>
    <dgm:cxn modelId="{EB2DD34F-D37F-4850-B56E-25D3F5E620C0}" srcId="{9276A3CE-0196-4A10-8564-6A1EF6E5E91A}" destId="{EDA71200-487F-47A7-A036-9828283AA19B}" srcOrd="18" destOrd="0" parTransId="{0853D105-EDF7-41FA-8D5E-21F37DA08D40}" sibTransId="{D686B01D-87D5-43FE-9209-7FF64BD77F7E}"/>
    <dgm:cxn modelId="{43CA4452-51B9-439D-82D8-95CC39A37E50}" srcId="{9276A3CE-0196-4A10-8564-6A1EF6E5E91A}" destId="{8C5BD1AE-98A1-41EC-9AFA-CB4A4572AA9D}" srcOrd="16" destOrd="0" parTransId="{F9D597E9-2296-4CD5-90DB-213A86B9D11F}" sibTransId="{19E05F65-ED0C-41EC-8E14-9FDD26C6AAFE}"/>
    <dgm:cxn modelId="{F1B90673-948C-45A9-A9FD-3958BF889224}" type="presOf" srcId="{58108291-07DF-4904-89CF-DCFD483565A3}" destId="{EEB9C3FB-A30A-41A3-B88F-BF93ABE3E265}" srcOrd="0" destOrd="0" presId="urn:microsoft.com/office/officeart/2008/layout/LinedList"/>
    <dgm:cxn modelId="{21947879-1775-4D1D-B66B-C6CE7D6C3B70}" type="presOf" srcId="{42452508-C276-49A1-9CFC-C78F972EDB24}" destId="{77CF2CE2-072F-4676-BA9A-E6F9C226C4DA}" srcOrd="0" destOrd="0" presId="urn:microsoft.com/office/officeart/2008/layout/LinedList"/>
    <dgm:cxn modelId="{C6177A5A-933C-4154-BB0B-FB88F571E36E}" type="presOf" srcId="{EDA71200-487F-47A7-A036-9828283AA19B}" destId="{72A3BACF-605F-4744-8AFE-DB01BE3CE92F}" srcOrd="0" destOrd="0" presId="urn:microsoft.com/office/officeart/2008/layout/LinedList"/>
    <dgm:cxn modelId="{B11B087B-C897-42EE-9DBC-FA87009E6BF9}" srcId="{9276A3CE-0196-4A10-8564-6A1EF6E5E91A}" destId="{AF144749-1FFA-4A84-A61A-583F41D0D05B}" srcOrd="3" destOrd="0" parTransId="{9363FFC5-D767-42C8-8470-1034F228464C}" sibTransId="{6239125B-55BF-4FC7-BAD8-F09DE6C7CA7B}"/>
    <dgm:cxn modelId="{4676F285-0B83-4774-9372-C2EA79CC24AB}" type="presOf" srcId="{F2F6A364-EA3F-4B4E-BC9C-8D43D0C2FD90}" destId="{D806F352-463D-4552-A2B8-2294192DACE5}" srcOrd="0" destOrd="0" presId="urn:microsoft.com/office/officeart/2008/layout/LinedList"/>
    <dgm:cxn modelId="{0AB45C89-B5C5-42C8-AB57-F68FCF27F733}" type="presOf" srcId="{AF144749-1FFA-4A84-A61A-583F41D0D05B}" destId="{294672E5-3D09-4E46-92B7-2791B9D99964}" srcOrd="0" destOrd="0" presId="urn:microsoft.com/office/officeart/2008/layout/LinedList"/>
    <dgm:cxn modelId="{9825918C-0C58-4D52-BEAB-EB54CD4EDB9C}" type="presOf" srcId="{9AA46469-6B79-4803-999B-2FDBD296E47F}" destId="{98526FF7-8F51-431A-BAF5-9FF988F78FA3}" srcOrd="0" destOrd="0" presId="urn:microsoft.com/office/officeart/2008/layout/LinedList"/>
    <dgm:cxn modelId="{AFCC0192-BAD4-48F1-ABFB-FF9BB1F6863E}" srcId="{9276A3CE-0196-4A10-8564-6A1EF6E5E91A}" destId="{F2F6A364-EA3F-4B4E-BC9C-8D43D0C2FD90}" srcOrd="7" destOrd="0" parTransId="{3DFDB34F-55C6-4DDC-B195-E02E4E4F17E1}" sibTransId="{F17AFBFD-2990-4F22-908C-F7AC42101A74}"/>
    <dgm:cxn modelId="{FB516F95-58B0-480D-B427-7ED21485101E}" type="presOf" srcId="{BF9695A2-935C-4DD4-B950-90B9649D8CE4}" destId="{8B780188-0161-46C7-815E-45B179560AAD}" srcOrd="0" destOrd="0" presId="urn:microsoft.com/office/officeart/2008/layout/LinedList"/>
    <dgm:cxn modelId="{D1C2389D-AC71-4712-B113-C0CD88B34F9D}" srcId="{9276A3CE-0196-4A10-8564-6A1EF6E5E91A}" destId="{7FC13201-AF31-4171-9AC7-64EF4507742B}" srcOrd="11" destOrd="0" parTransId="{EC70AD44-A35E-4974-A758-AA2FC1F1132B}" sibTransId="{BF86F828-1CF0-45A7-886D-32766939D33F}"/>
    <dgm:cxn modelId="{EB54BAAA-9847-4D8E-A343-AF8412129EB6}" srcId="{9276A3CE-0196-4A10-8564-6A1EF6E5E91A}" destId="{8581C50C-15C9-427C-A562-9CE1967C41D6}" srcOrd="19" destOrd="0" parTransId="{29674C6A-12AA-4F16-9C44-158AF20776C8}" sibTransId="{AC4F7C35-D688-4D1F-BE98-F9F66AFB5C11}"/>
    <dgm:cxn modelId="{EB166EAC-5816-4621-AF6A-EEB1B8D8920A}" srcId="{9276A3CE-0196-4A10-8564-6A1EF6E5E91A}" destId="{5FDEBBFE-88CF-4BB1-89BA-A773465B1DF0}" srcOrd="4" destOrd="0" parTransId="{B61B8B77-7A25-4965-8FA4-AA13C92D3A85}" sibTransId="{C35FE23A-9766-4E94-88F3-AD6B83CFB54B}"/>
    <dgm:cxn modelId="{2E5B7DB1-3CCB-4642-A1AE-9FA5B96358F2}" srcId="{9276A3CE-0196-4A10-8564-6A1EF6E5E91A}" destId="{BF9695A2-935C-4DD4-B950-90B9649D8CE4}" srcOrd="14" destOrd="0" parTransId="{72B6F638-8C61-4AA9-802E-90FEE4D72721}" sibTransId="{204A23BD-1EF5-45F2-9250-D3FE8400957B}"/>
    <dgm:cxn modelId="{054DD0B6-DD85-4CD3-9077-52BDB669484A}" srcId="{9276A3CE-0196-4A10-8564-6A1EF6E5E91A}" destId="{10F873B8-F5C3-4F19-A873-8E539224639E}" srcOrd="6" destOrd="0" parTransId="{46C0EF11-7F05-4019-B9EF-0616093D39B6}" sibTransId="{1F2C97F6-BBA3-4EB9-ABB2-EC1D49E005AD}"/>
    <dgm:cxn modelId="{10ECB0B8-7A32-40B7-9704-BD08EE8ADE2F}" type="presOf" srcId="{9276A3CE-0196-4A10-8564-6A1EF6E5E91A}" destId="{93070ACA-4D0E-4C84-B09B-2CDB2BBE85BB}" srcOrd="0" destOrd="0" presId="urn:microsoft.com/office/officeart/2008/layout/LinedList"/>
    <dgm:cxn modelId="{7D190DC5-187D-4A23-9AB4-44851DF30952}" type="presOf" srcId="{8FF39799-2C50-49A9-B997-7F33A5B9B6E9}" destId="{C72B12FD-128A-4496-9349-5C1E8E789BB6}" srcOrd="0" destOrd="0" presId="urn:microsoft.com/office/officeart/2008/layout/LinedList"/>
    <dgm:cxn modelId="{98B23BD1-6F4C-4F22-9991-E7126E5B0842}" type="presOf" srcId="{7FC13201-AF31-4171-9AC7-64EF4507742B}" destId="{86EB1C12-BAD5-430F-AD70-44202C5293D7}" srcOrd="0" destOrd="0" presId="urn:microsoft.com/office/officeart/2008/layout/LinedList"/>
    <dgm:cxn modelId="{5FB785E1-5411-4ECE-939E-4D097D414764}" type="presOf" srcId="{198E258B-023A-4252-95C9-6A14D119B011}" destId="{CC2CAFE7-73E7-45D5-9026-0603705DD3FE}" srcOrd="0" destOrd="0" presId="urn:microsoft.com/office/officeart/2008/layout/LinedList"/>
    <dgm:cxn modelId="{5F8263E2-4BC8-4F91-B1CD-C4B2A645E9A9}" srcId="{9276A3CE-0196-4A10-8564-6A1EF6E5E91A}" destId="{42452508-C276-49A1-9CFC-C78F972EDB24}" srcOrd="9" destOrd="0" parTransId="{FCED0D74-6B91-4863-BE60-D09BFDCB9DA6}" sibTransId="{2AF6BA23-052C-408D-BA7C-19DB9A9C0175}"/>
    <dgm:cxn modelId="{A34FD0E6-3F85-4A7B-AF8A-22D063CF7F9A}" srcId="{9276A3CE-0196-4A10-8564-6A1EF6E5E91A}" destId="{703B8D65-DAB2-4990-AAAC-6DBCF4860FBD}" srcOrd="0" destOrd="0" parTransId="{6247EA90-B62E-4212-A24B-A99D45115B8E}" sibTransId="{11A3105B-0F18-4DB2-84CF-6965F69ADA6F}"/>
    <dgm:cxn modelId="{CF663DE7-7308-48B2-85D3-951D834A9D1A}" type="presOf" srcId="{304B54EB-21E7-4CE0-A756-5137C4C53920}" destId="{70E6FD7E-69EB-4F8B-8717-1EEAC3D64DA7}" srcOrd="0" destOrd="0" presId="urn:microsoft.com/office/officeart/2008/layout/LinedList"/>
    <dgm:cxn modelId="{ADA837F2-B604-4F4E-900C-114B0992EC8D}" type="presOf" srcId="{CEF4C624-0089-4A7A-BBC6-06E6E1F92B02}" destId="{5F018F1C-DF04-4AC7-BF43-C8D89A0F9A09}" srcOrd="0" destOrd="0" presId="urn:microsoft.com/office/officeart/2008/layout/LinedList"/>
    <dgm:cxn modelId="{CA762FF9-AC5F-4BEF-82F9-CE5157DDD8AC}" type="presOf" srcId="{10F873B8-F5C3-4F19-A873-8E539224639E}" destId="{50FB73DD-0F6A-4129-A7FA-6B7D810B6FE9}" srcOrd="0" destOrd="0" presId="urn:microsoft.com/office/officeart/2008/layout/LinedList"/>
    <dgm:cxn modelId="{765E66CC-3F85-4374-9366-E6F248B4C9C9}" type="presParOf" srcId="{93070ACA-4D0E-4C84-B09B-2CDB2BBE85BB}" destId="{BD3794E7-175F-435E-A135-0A271C9713FA}" srcOrd="0" destOrd="0" presId="urn:microsoft.com/office/officeart/2008/layout/LinedList"/>
    <dgm:cxn modelId="{AE07ED00-1016-44CA-8BF5-964FE9181631}" type="presParOf" srcId="{93070ACA-4D0E-4C84-B09B-2CDB2BBE85BB}" destId="{46E16B01-63C6-44D3-8EBB-7EACEC27FE85}" srcOrd="1" destOrd="0" presId="urn:microsoft.com/office/officeart/2008/layout/LinedList"/>
    <dgm:cxn modelId="{CBB1BB6E-079B-43D7-ADE6-B8EDA42EECF3}" type="presParOf" srcId="{46E16B01-63C6-44D3-8EBB-7EACEC27FE85}" destId="{C76F5943-D462-4C87-B7DE-2A6EA9B957FF}" srcOrd="0" destOrd="0" presId="urn:microsoft.com/office/officeart/2008/layout/LinedList"/>
    <dgm:cxn modelId="{F92B3290-8DB6-48EE-BB3D-5F7B5D8E3891}" type="presParOf" srcId="{46E16B01-63C6-44D3-8EBB-7EACEC27FE85}" destId="{C095A270-C8EE-47A2-B29E-43D40CAF8FF4}" srcOrd="1" destOrd="0" presId="urn:microsoft.com/office/officeart/2008/layout/LinedList"/>
    <dgm:cxn modelId="{EBC18466-ECDC-450A-9010-DD0DADE1887E}" type="presParOf" srcId="{93070ACA-4D0E-4C84-B09B-2CDB2BBE85BB}" destId="{F62D849B-CA66-44F1-B20C-9154E296002C}" srcOrd="2" destOrd="0" presId="urn:microsoft.com/office/officeart/2008/layout/LinedList"/>
    <dgm:cxn modelId="{ED05DBA6-E461-48C8-A3D6-F608B98DDAD0}" type="presParOf" srcId="{93070ACA-4D0E-4C84-B09B-2CDB2BBE85BB}" destId="{AB0A152C-F41A-4444-A7D2-5BDDDE4E06A9}" srcOrd="3" destOrd="0" presId="urn:microsoft.com/office/officeart/2008/layout/LinedList"/>
    <dgm:cxn modelId="{F46CD720-141C-46CC-9EE5-6CA844BA7E26}" type="presParOf" srcId="{AB0A152C-F41A-4444-A7D2-5BDDDE4E06A9}" destId="{CC2CAFE7-73E7-45D5-9026-0603705DD3FE}" srcOrd="0" destOrd="0" presId="urn:microsoft.com/office/officeart/2008/layout/LinedList"/>
    <dgm:cxn modelId="{356EE83E-0521-48F4-9A3E-F3D72A863C8B}" type="presParOf" srcId="{AB0A152C-F41A-4444-A7D2-5BDDDE4E06A9}" destId="{9F718951-5222-41B6-A804-E2CF996D310C}" srcOrd="1" destOrd="0" presId="urn:microsoft.com/office/officeart/2008/layout/LinedList"/>
    <dgm:cxn modelId="{D1F27FD3-B131-40DB-9C1D-38F86F13389C}" type="presParOf" srcId="{93070ACA-4D0E-4C84-B09B-2CDB2BBE85BB}" destId="{9AA9AFA8-A2B6-41CF-8960-78F443D0FD27}" srcOrd="4" destOrd="0" presId="urn:microsoft.com/office/officeart/2008/layout/LinedList"/>
    <dgm:cxn modelId="{ECC120BE-8FFE-4998-AFCD-AF1DDC4DCD68}" type="presParOf" srcId="{93070ACA-4D0E-4C84-B09B-2CDB2BBE85BB}" destId="{331C6D6A-F896-4872-A73C-5CA60C748A34}" srcOrd="5" destOrd="0" presId="urn:microsoft.com/office/officeart/2008/layout/LinedList"/>
    <dgm:cxn modelId="{4B0810E6-E26E-488F-9838-B06F4158DAD7}" type="presParOf" srcId="{331C6D6A-F896-4872-A73C-5CA60C748A34}" destId="{4F5A757C-8870-4F22-AB6A-74215611DA4D}" srcOrd="0" destOrd="0" presId="urn:microsoft.com/office/officeart/2008/layout/LinedList"/>
    <dgm:cxn modelId="{A4983011-3722-462D-8847-330C43D6BA5B}" type="presParOf" srcId="{331C6D6A-F896-4872-A73C-5CA60C748A34}" destId="{7D519A02-20B1-4764-AC2C-BC78904E5014}" srcOrd="1" destOrd="0" presId="urn:microsoft.com/office/officeart/2008/layout/LinedList"/>
    <dgm:cxn modelId="{0D1451E4-3015-4428-B44C-B68D3E112637}" type="presParOf" srcId="{93070ACA-4D0E-4C84-B09B-2CDB2BBE85BB}" destId="{6B8A0382-3E62-43DD-A0B0-9583197C2939}" srcOrd="6" destOrd="0" presId="urn:microsoft.com/office/officeart/2008/layout/LinedList"/>
    <dgm:cxn modelId="{CAB8AC23-74F8-4658-9162-A03D9E15226E}" type="presParOf" srcId="{93070ACA-4D0E-4C84-B09B-2CDB2BBE85BB}" destId="{9D7773B7-5D08-47A5-BCFD-F4C74E4D3550}" srcOrd="7" destOrd="0" presId="urn:microsoft.com/office/officeart/2008/layout/LinedList"/>
    <dgm:cxn modelId="{7A4E06F0-AEE0-4609-8CAA-50597A5DC14A}" type="presParOf" srcId="{9D7773B7-5D08-47A5-BCFD-F4C74E4D3550}" destId="{294672E5-3D09-4E46-92B7-2791B9D99964}" srcOrd="0" destOrd="0" presId="urn:microsoft.com/office/officeart/2008/layout/LinedList"/>
    <dgm:cxn modelId="{02F37E44-D3F1-41D4-94A2-2F8D9A04D95D}" type="presParOf" srcId="{9D7773B7-5D08-47A5-BCFD-F4C74E4D3550}" destId="{DC69A750-C14A-479F-9C28-84677D20D1A7}" srcOrd="1" destOrd="0" presId="urn:microsoft.com/office/officeart/2008/layout/LinedList"/>
    <dgm:cxn modelId="{2BD68EE8-E186-4953-9708-E6883EEB5B3E}" type="presParOf" srcId="{93070ACA-4D0E-4C84-B09B-2CDB2BBE85BB}" destId="{E5ED14B7-A47C-438A-90F8-6D73C0DF8236}" srcOrd="8" destOrd="0" presId="urn:microsoft.com/office/officeart/2008/layout/LinedList"/>
    <dgm:cxn modelId="{40910BC5-4E8F-4ED3-976D-15EC8B04A858}" type="presParOf" srcId="{93070ACA-4D0E-4C84-B09B-2CDB2BBE85BB}" destId="{EEBFB7B1-AEEC-4019-9A32-D64E42B7B5D9}" srcOrd="9" destOrd="0" presId="urn:microsoft.com/office/officeart/2008/layout/LinedList"/>
    <dgm:cxn modelId="{963E008D-5CC8-4551-B025-20D927C32235}" type="presParOf" srcId="{EEBFB7B1-AEEC-4019-9A32-D64E42B7B5D9}" destId="{8444DC5C-BF55-44BC-826C-B1E221424286}" srcOrd="0" destOrd="0" presId="urn:microsoft.com/office/officeart/2008/layout/LinedList"/>
    <dgm:cxn modelId="{62447658-B73A-4ACE-B4AE-F3EA52E075BD}" type="presParOf" srcId="{EEBFB7B1-AEEC-4019-9A32-D64E42B7B5D9}" destId="{CF055B82-E0C6-458C-93AC-EB776609945D}" srcOrd="1" destOrd="0" presId="urn:microsoft.com/office/officeart/2008/layout/LinedList"/>
    <dgm:cxn modelId="{42137C2C-96AC-4F76-9CC2-B24FC7078423}" type="presParOf" srcId="{93070ACA-4D0E-4C84-B09B-2CDB2BBE85BB}" destId="{461E6AE9-469C-429A-9AAC-CF09F06AC912}" srcOrd="10" destOrd="0" presId="urn:microsoft.com/office/officeart/2008/layout/LinedList"/>
    <dgm:cxn modelId="{A0AED69D-98CB-4F9B-81AB-D6CC83E5F0C7}" type="presParOf" srcId="{93070ACA-4D0E-4C84-B09B-2CDB2BBE85BB}" destId="{AED0AB94-0C7D-4AC0-A2F7-3079460D50BB}" srcOrd="11" destOrd="0" presId="urn:microsoft.com/office/officeart/2008/layout/LinedList"/>
    <dgm:cxn modelId="{8D2FA75E-D982-4AA0-8A72-2E3126D77564}" type="presParOf" srcId="{AED0AB94-0C7D-4AC0-A2F7-3079460D50BB}" destId="{EEB9C3FB-A30A-41A3-B88F-BF93ABE3E265}" srcOrd="0" destOrd="0" presId="urn:microsoft.com/office/officeart/2008/layout/LinedList"/>
    <dgm:cxn modelId="{E975EAAE-3DCD-4342-B9DF-32439DC451D1}" type="presParOf" srcId="{AED0AB94-0C7D-4AC0-A2F7-3079460D50BB}" destId="{9A7628F6-E0C8-4C86-9895-656EFBD99917}" srcOrd="1" destOrd="0" presId="urn:microsoft.com/office/officeart/2008/layout/LinedList"/>
    <dgm:cxn modelId="{147D2CF6-3EB1-4889-9953-AB915F4BF533}" type="presParOf" srcId="{93070ACA-4D0E-4C84-B09B-2CDB2BBE85BB}" destId="{F70BF908-046A-425B-A89F-F8B48E260F1C}" srcOrd="12" destOrd="0" presId="urn:microsoft.com/office/officeart/2008/layout/LinedList"/>
    <dgm:cxn modelId="{F70DDF73-1341-437F-80E4-2E4421251CE9}" type="presParOf" srcId="{93070ACA-4D0E-4C84-B09B-2CDB2BBE85BB}" destId="{2AF93A01-7BA7-425E-BAAC-7F9ACA543525}" srcOrd="13" destOrd="0" presId="urn:microsoft.com/office/officeart/2008/layout/LinedList"/>
    <dgm:cxn modelId="{2670E011-55C7-41A1-99DC-AA59984788B0}" type="presParOf" srcId="{2AF93A01-7BA7-425E-BAAC-7F9ACA543525}" destId="{50FB73DD-0F6A-4129-A7FA-6B7D810B6FE9}" srcOrd="0" destOrd="0" presId="urn:microsoft.com/office/officeart/2008/layout/LinedList"/>
    <dgm:cxn modelId="{90DB8958-C030-4F51-9F24-3E79A6BD511A}" type="presParOf" srcId="{2AF93A01-7BA7-425E-BAAC-7F9ACA543525}" destId="{CCC4F503-52C8-41A0-9980-1F3BDFA9179D}" srcOrd="1" destOrd="0" presId="urn:microsoft.com/office/officeart/2008/layout/LinedList"/>
    <dgm:cxn modelId="{72D0B506-36B4-4763-88F4-DDDA025B2300}" type="presParOf" srcId="{93070ACA-4D0E-4C84-B09B-2CDB2BBE85BB}" destId="{1B9EAEE2-334E-48A6-A729-72754E0A29E1}" srcOrd="14" destOrd="0" presId="urn:microsoft.com/office/officeart/2008/layout/LinedList"/>
    <dgm:cxn modelId="{D280D2F3-2270-4275-A636-105A2104295A}" type="presParOf" srcId="{93070ACA-4D0E-4C84-B09B-2CDB2BBE85BB}" destId="{431E4A83-9D06-49B1-8B7C-35757E354A80}" srcOrd="15" destOrd="0" presId="urn:microsoft.com/office/officeart/2008/layout/LinedList"/>
    <dgm:cxn modelId="{FA492F63-E865-40E3-835C-E7AB44BD73AC}" type="presParOf" srcId="{431E4A83-9D06-49B1-8B7C-35757E354A80}" destId="{D806F352-463D-4552-A2B8-2294192DACE5}" srcOrd="0" destOrd="0" presId="urn:microsoft.com/office/officeart/2008/layout/LinedList"/>
    <dgm:cxn modelId="{788AD0FB-A794-4930-837B-FAA73A192A25}" type="presParOf" srcId="{431E4A83-9D06-49B1-8B7C-35757E354A80}" destId="{35251CB9-FAA0-450B-81B4-977A8FC3BB6F}" srcOrd="1" destOrd="0" presId="urn:microsoft.com/office/officeart/2008/layout/LinedList"/>
    <dgm:cxn modelId="{84700769-3529-4DE9-8909-BD78486223C9}" type="presParOf" srcId="{93070ACA-4D0E-4C84-B09B-2CDB2BBE85BB}" destId="{D8C5E1C4-0BD6-4FDA-B459-8DA58D3AC182}" srcOrd="16" destOrd="0" presId="urn:microsoft.com/office/officeart/2008/layout/LinedList"/>
    <dgm:cxn modelId="{B31BCFE2-17D8-4CB1-8315-0CF926A8B795}" type="presParOf" srcId="{93070ACA-4D0E-4C84-B09B-2CDB2BBE85BB}" destId="{707BC61A-0AEA-4192-A55B-93230FF41CDA}" srcOrd="17" destOrd="0" presId="urn:microsoft.com/office/officeart/2008/layout/LinedList"/>
    <dgm:cxn modelId="{C4EFD6A4-97C5-45BA-A85E-80945ED5925D}" type="presParOf" srcId="{707BC61A-0AEA-4192-A55B-93230FF41CDA}" destId="{9C29AB60-54DE-4976-AD00-6661DF27834A}" srcOrd="0" destOrd="0" presId="urn:microsoft.com/office/officeart/2008/layout/LinedList"/>
    <dgm:cxn modelId="{4CED6D6F-8F1E-4701-98C9-304960D361BF}" type="presParOf" srcId="{707BC61A-0AEA-4192-A55B-93230FF41CDA}" destId="{69233B68-6D9A-478F-ACC3-14DEDCF0E0B1}" srcOrd="1" destOrd="0" presId="urn:microsoft.com/office/officeart/2008/layout/LinedList"/>
    <dgm:cxn modelId="{97D86F8E-06D3-4DD9-9E7E-975C02D21154}" type="presParOf" srcId="{93070ACA-4D0E-4C84-B09B-2CDB2BBE85BB}" destId="{68B3DD53-8ACA-4D26-9200-DC0D9752B810}" srcOrd="18" destOrd="0" presId="urn:microsoft.com/office/officeart/2008/layout/LinedList"/>
    <dgm:cxn modelId="{E800DF33-9B47-441D-A0CC-0A02CBBC4710}" type="presParOf" srcId="{93070ACA-4D0E-4C84-B09B-2CDB2BBE85BB}" destId="{0A8334E6-B1C1-4615-B2F8-A4E2E222A0AE}" srcOrd="19" destOrd="0" presId="urn:microsoft.com/office/officeart/2008/layout/LinedList"/>
    <dgm:cxn modelId="{CEE112F3-F48D-4233-A22A-9FAD1576D50B}" type="presParOf" srcId="{0A8334E6-B1C1-4615-B2F8-A4E2E222A0AE}" destId="{77CF2CE2-072F-4676-BA9A-E6F9C226C4DA}" srcOrd="0" destOrd="0" presId="urn:microsoft.com/office/officeart/2008/layout/LinedList"/>
    <dgm:cxn modelId="{38CC96A3-95E3-435A-9A30-0B556FC80E98}" type="presParOf" srcId="{0A8334E6-B1C1-4615-B2F8-A4E2E222A0AE}" destId="{37AB9917-CA36-4883-BE70-12A1822B3EB6}" srcOrd="1" destOrd="0" presId="urn:microsoft.com/office/officeart/2008/layout/LinedList"/>
    <dgm:cxn modelId="{95718500-CBEE-4F1A-AA45-445DA728D5D5}" type="presParOf" srcId="{93070ACA-4D0E-4C84-B09B-2CDB2BBE85BB}" destId="{1DAA8C5E-6202-483D-8B68-610D43E17E8C}" srcOrd="20" destOrd="0" presId="urn:microsoft.com/office/officeart/2008/layout/LinedList"/>
    <dgm:cxn modelId="{288704A8-6197-4EB8-9F6F-D9AF3EBC1E9A}" type="presParOf" srcId="{93070ACA-4D0E-4C84-B09B-2CDB2BBE85BB}" destId="{8F9DF489-48A9-4DF3-82FA-B9CA26A6829B}" srcOrd="21" destOrd="0" presId="urn:microsoft.com/office/officeart/2008/layout/LinedList"/>
    <dgm:cxn modelId="{3805EB6C-3DDA-486B-9492-72F2E87DC6EB}" type="presParOf" srcId="{8F9DF489-48A9-4DF3-82FA-B9CA26A6829B}" destId="{5F018F1C-DF04-4AC7-BF43-C8D89A0F9A09}" srcOrd="0" destOrd="0" presId="urn:microsoft.com/office/officeart/2008/layout/LinedList"/>
    <dgm:cxn modelId="{1B0CBC8C-A4CE-41E2-B1AA-733EDDB1E326}" type="presParOf" srcId="{8F9DF489-48A9-4DF3-82FA-B9CA26A6829B}" destId="{B85B2421-1BBF-4CAC-8BF8-70E5C540243A}" srcOrd="1" destOrd="0" presId="urn:microsoft.com/office/officeart/2008/layout/LinedList"/>
    <dgm:cxn modelId="{5C60B5CB-E1F3-454E-B636-008FFA08F3CE}" type="presParOf" srcId="{93070ACA-4D0E-4C84-B09B-2CDB2BBE85BB}" destId="{D86F6DF5-2271-4BB5-BD95-23EFD89EEACA}" srcOrd="22" destOrd="0" presId="urn:microsoft.com/office/officeart/2008/layout/LinedList"/>
    <dgm:cxn modelId="{FCC59F56-EF20-47D5-A2CF-B06128A2BDCE}" type="presParOf" srcId="{93070ACA-4D0E-4C84-B09B-2CDB2BBE85BB}" destId="{2E62E567-682A-4320-A1D9-41C257F69B45}" srcOrd="23" destOrd="0" presId="urn:microsoft.com/office/officeart/2008/layout/LinedList"/>
    <dgm:cxn modelId="{6BCCBA92-7BB5-4EA4-9177-640E3CE15C46}" type="presParOf" srcId="{2E62E567-682A-4320-A1D9-41C257F69B45}" destId="{86EB1C12-BAD5-430F-AD70-44202C5293D7}" srcOrd="0" destOrd="0" presId="urn:microsoft.com/office/officeart/2008/layout/LinedList"/>
    <dgm:cxn modelId="{1CD558B2-FB75-4D4A-903F-2345E90179EB}" type="presParOf" srcId="{2E62E567-682A-4320-A1D9-41C257F69B45}" destId="{3F938D5A-DEBA-43A5-85D4-142A016BC2B1}" srcOrd="1" destOrd="0" presId="urn:microsoft.com/office/officeart/2008/layout/LinedList"/>
    <dgm:cxn modelId="{807CAA6C-5D5B-4751-B498-707FBA332576}" type="presParOf" srcId="{93070ACA-4D0E-4C84-B09B-2CDB2BBE85BB}" destId="{A9F8EBD5-B490-4381-BD31-B9838F90B58C}" srcOrd="24" destOrd="0" presId="urn:microsoft.com/office/officeart/2008/layout/LinedList"/>
    <dgm:cxn modelId="{4D8E0288-ED2D-41CF-A819-07D3B4B3A278}" type="presParOf" srcId="{93070ACA-4D0E-4C84-B09B-2CDB2BBE85BB}" destId="{26EAAB9C-4616-4FCE-B628-CE3B1B11DF8C}" srcOrd="25" destOrd="0" presId="urn:microsoft.com/office/officeart/2008/layout/LinedList"/>
    <dgm:cxn modelId="{9E4CF712-CE48-4E32-9C69-6209BE356957}" type="presParOf" srcId="{26EAAB9C-4616-4FCE-B628-CE3B1B11DF8C}" destId="{70E6FD7E-69EB-4F8B-8717-1EEAC3D64DA7}" srcOrd="0" destOrd="0" presId="urn:microsoft.com/office/officeart/2008/layout/LinedList"/>
    <dgm:cxn modelId="{E27B8F75-6E6B-444F-82F2-C5F006F09C11}" type="presParOf" srcId="{26EAAB9C-4616-4FCE-B628-CE3B1B11DF8C}" destId="{230DCED7-0D7A-490E-8CA5-9BC3DC232615}" srcOrd="1" destOrd="0" presId="urn:microsoft.com/office/officeart/2008/layout/LinedList"/>
    <dgm:cxn modelId="{648D9B26-842A-42BA-AB71-AB5273D3C48B}" type="presParOf" srcId="{93070ACA-4D0E-4C84-B09B-2CDB2BBE85BB}" destId="{AF211C71-B26D-4FB9-8FD5-B13F56A81532}" srcOrd="26" destOrd="0" presId="urn:microsoft.com/office/officeart/2008/layout/LinedList"/>
    <dgm:cxn modelId="{E73584F5-0BE5-4F06-9070-729F041DCBB9}" type="presParOf" srcId="{93070ACA-4D0E-4C84-B09B-2CDB2BBE85BB}" destId="{5F9EC267-F892-419E-8FC2-34996AF80AF5}" srcOrd="27" destOrd="0" presId="urn:microsoft.com/office/officeart/2008/layout/LinedList"/>
    <dgm:cxn modelId="{B6EE676A-D02F-4803-A81D-03BF1B5D51C6}" type="presParOf" srcId="{5F9EC267-F892-419E-8FC2-34996AF80AF5}" destId="{68A68793-336D-49C2-A6EC-A406D60B4895}" srcOrd="0" destOrd="0" presId="urn:microsoft.com/office/officeart/2008/layout/LinedList"/>
    <dgm:cxn modelId="{A350C8FF-8C9D-453F-8593-920008E85CCC}" type="presParOf" srcId="{5F9EC267-F892-419E-8FC2-34996AF80AF5}" destId="{9E6B8D0D-51F2-48DE-BDF7-4EB217CE9AB6}" srcOrd="1" destOrd="0" presId="urn:microsoft.com/office/officeart/2008/layout/LinedList"/>
    <dgm:cxn modelId="{7A228932-2E21-4AC5-B964-8B4992FEC004}" type="presParOf" srcId="{93070ACA-4D0E-4C84-B09B-2CDB2BBE85BB}" destId="{8575C572-446A-476B-8B69-74892AE1D5AD}" srcOrd="28" destOrd="0" presId="urn:microsoft.com/office/officeart/2008/layout/LinedList"/>
    <dgm:cxn modelId="{C7A33CD2-333C-4E8D-843A-355BA7E94384}" type="presParOf" srcId="{93070ACA-4D0E-4C84-B09B-2CDB2BBE85BB}" destId="{C081C528-4595-4C64-A5EB-046C68863152}" srcOrd="29" destOrd="0" presId="urn:microsoft.com/office/officeart/2008/layout/LinedList"/>
    <dgm:cxn modelId="{4177370E-62AA-4716-9628-E334B284E717}" type="presParOf" srcId="{C081C528-4595-4C64-A5EB-046C68863152}" destId="{8B780188-0161-46C7-815E-45B179560AAD}" srcOrd="0" destOrd="0" presId="urn:microsoft.com/office/officeart/2008/layout/LinedList"/>
    <dgm:cxn modelId="{706CC6FA-6BB7-4A06-93C9-B0A6FEED4DFA}" type="presParOf" srcId="{C081C528-4595-4C64-A5EB-046C68863152}" destId="{060DA453-DF8E-4EA6-8CD7-2F860932AECE}" srcOrd="1" destOrd="0" presId="urn:microsoft.com/office/officeart/2008/layout/LinedList"/>
    <dgm:cxn modelId="{18E9FB94-C42C-42FF-ABFC-6D451F472CC9}" type="presParOf" srcId="{93070ACA-4D0E-4C84-B09B-2CDB2BBE85BB}" destId="{0F3B7F86-2AB0-4BF9-AE5A-F548877E1290}" srcOrd="30" destOrd="0" presId="urn:microsoft.com/office/officeart/2008/layout/LinedList"/>
    <dgm:cxn modelId="{3562118F-46A9-4D70-B86D-E4A5AEFE6D52}" type="presParOf" srcId="{93070ACA-4D0E-4C84-B09B-2CDB2BBE85BB}" destId="{35F4BA4A-4350-45B9-A1C8-53B6A36104EC}" srcOrd="31" destOrd="0" presId="urn:microsoft.com/office/officeart/2008/layout/LinedList"/>
    <dgm:cxn modelId="{774FAAB6-7226-4257-AD3C-0CC3C81B7B9A}" type="presParOf" srcId="{35F4BA4A-4350-45B9-A1C8-53B6A36104EC}" destId="{98526FF7-8F51-431A-BAF5-9FF988F78FA3}" srcOrd="0" destOrd="0" presId="urn:microsoft.com/office/officeart/2008/layout/LinedList"/>
    <dgm:cxn modelId="{062273C2-B04B-4661-A3F3-3DF4E90524AB}" type="presParOf" srcId="{35F4BA4A-4350-45B9-A1C8-53B6A36104EC}" destId="{314A7EDF-81BD-4CA1-9798-E58DC220F780}" srcOrd="1" destOrd="0" presId="urn:microsoft.com/office/officeart/2008/layout/LinedList"/>
    <dgm:cxn modelId="{26BB7669-CCC1-40F6-8949-1ACD503D4968}" type="presParOf" srcId="{93070ACA-4D0E-4C84-B09B-2CDB2BBE85BB}" destId="{48EBDF7D-D756-4323-8654-1C6E916885EF}" srcOrd="32" destOrd="0" presId="urn:microsoft.com/office/officeart/2008/layout/LinedList"/>
    <dgm:cxn modelId="{C7EA87FA-D852-4261-BFE9-58415F8C6D94}" type="presParOf" srcId="{93070ACA-4D0E-4C84-B09B-2CDB2BBE85BB}" destId="{637E7A31-EF9F-4FE4-8FE1-F716305E0ABF}" srcOrd="33" destOrd="0" presId="urn:microsoft.com/office/officeart/2008/layout/LinedList"/>
    <dgm:cxn modelId="{29D95423-BDAD-4D3A-9BCE-06FFD6AEF597}" type="presParOf" srcId="{637E7A31-EF9F-4FE4-8FE1-F716305E0ABF}" destId="{4AD3FFA4-C030-492D-B342-A2BF233B5D98}" srcOrd="0" destOrd="0" presId="urn:microsoft.com/office/officeart/2008/layout/LinedList"/>
    <dgm:cxn modelId="{6FBCEAA1-B233-46B4-9E7C-A129E8320FC6}" type="presParOf" srcId="{637E7A31-EF9F-4FE4-8FE1-F716305E0ABF}" destId="{3E2B65AD-7549-4DEC-AB44-50303CD894DE}" srcOrd="1" destOrd="0" presId="urn:microsoft.com/office/officeart/2008/layout/LinedList"/>
    <dgm:cxn modelId="{931C19FB-87AC-47C4-89D5-3006D41F4AAC}" type="presParOf" srcId="{93070ACA-4D0E-4C84-B09B-2CDB2BBE85BB}" destId="{886B0535-6EC2-4E52-979B-C9CF87E52737}" srcOrd="34" destOrd="0" presId="urn:microsoft.com/office/officeart/2008/layout/LinedList"/>
    <dgm:cxn modelId="{074ABC35-913D-4FED-80F8-8754A03F1BA9}" type="presParOf" srcId="{93070ACA-4D0E-4C84-B09B-2CDB2BBE85BB}" destId="{AEEBFB18-FAC5-4487-9B39-C306F9461288}" srcOrd="35" destOrd="0" presId="urn:microsoft.com/office/officeart/2008/layout/LinedList"/>
    <dgm:cxn modelId="{D6E1AE54-C0CE-4C32-BA1F-4B3073A1D567}" type="presParOf" srcId="{AEEBFB18-FAC5-4487-9B39-C306F9461288}" destId="{C72B12FD-128A-4496-9349-5C1E8E789BB6}" srcOrd="0" destOrd="0" presId="urn:microsoft.com/office/officeart/2008/layout/LinedList"/>
    <dgm:cxn modelId="{1908CD9A-8DF9-4BA9-9A1F-FB575EB638A4}" type="presParOf" srcId="{AEEBFB18-FAC5-4487-9B39-C306F9461288}" destId="{D0D05352-F459-4361-8517-60229B511A1A}" srcOrd="1" destOrd="0" presId="urn:microsoft.com/office/officeart/2008/layout/LinedList"/>
    <dgm:cxn modelId="{2EF4EDFC-E001-441E-A6A2-0C66A7993ADE}" type="presParOf" srcId="{93070ACA-4D0E-4C84-B09B-2CDB2BBE85BB}" destId="{41BC97D9-C704-4476-8940-B4DAC7964D30}" srcOrd="36" destOrd="0" presId="urn:microsoft.com/office/officeart/2008/layout/LinedList"/>
    <dgm:cxn modelId="{AF14AAEE-A212-4EA1-834D-D3C07635A5B2}" type="presParOf" srcId="{93070ACA-4D0E-4C84-B09B-2CDB2BBE85BB}" destId="{C24A7458-7C10-479F-9945-73A936E40B01}" srcOrd="37" destOrd="0" presId="urn:microsoft.com/office/officeart/2008/layout/LinedList"/>
    <dgm:cxn modelId="{3657EF09-85EC-4383-9908-00E117D6EAB8}" type="presParOf" srcId="{C24A7458-7C10-479F-9945-73A936E40B01}" destId="{72A3BACF-605F-4744-8AFE-DB01BE3CE92F}" srcOrd="0" destOrd="0" presId="urn:microsoft.com/office/officeart/2008/layout/LinedList"/>
    <dgm:cxn modelId="{D56E0977-EF44-4215-836C-92BF637276C3}" type="presParOf" srcId="{C24A7458-7C10-479F-9945-73A936E40B01}" destId="{080168A3-E7E4-44E9-BC7D-F8CA32E9098F}" srcOrd="1" destOrd="0" presId="urn:microsoft.com/office/officeart/2008/layout/LinedList"/>
    <dgm:cxn modelId="{3A6732EE-AFE2-4DDC-A480-1EF404DA22CF}" type="presParOf" srcId="{93070ACA-4D0E-4C84-B09B-2CDB2BBE85BB}" destId="{563B6AE9-668B-4952-91D2-1C28C57D31E4}" srcOrd="38" destOrd="0" presId="urn:microsoft.com/office/officeart/2008/layout/LinedList"/>
    <dgm:cxn modelId="{3EE5F268-6EB0-4C34-9B67-55466DFEC55C}" type="presParOf" srcId="{93070ACA-4D0E-4C84-B09B-2CDB2BBE85BB}" destId="{34975791-6FAE-431F-8716-F2CFD8B9EB66}" srcOrd="39" destOrd="0" presId="urn:microsoft.com/office/officeart/2008/layout/LinedList"/>
    <dgm:cxn modelId="{E28F0925-E331-4334-920B-4D308FFA5EAC}" type="presParOf" srcId="{34975791-6FAE-431F-8716-F2CFD8B9EB66}" destId="{2286F44E-D63D-4C3D-8FA8-4202BE00E753}" srcOrd="0" destOrd="0" presId="urn:microsoft.com/office/officeart/2008/layout/LinedList"/>
    <dgm:cxn modelId="{7D85E856-EC6F-48DB-A039-C5BD9A2C4268}" type="presParOf" srcId="{34975791-6FAE-431F-8716-F2CFD8B9EB66}" destId="{7A8DA1BC-EF4B-45F0-B17E-2EE6474EEF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76A3CE-0196-4A10-8564-6A1EF6E5E9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3B8D65-DAB2-4990-AAAC-6DBCF4860FBD}">
      <dgm:prSet/>
      <dgm:spPr/>
      <dgm:t>
        <a:bodyPr/>
        <a:lstStyle/>
        <a:p>
          <a:r>
            <a:rPr lang="en-GB" dirty="0"/>
            <a:t>TAGS:</a:t>
          </a:r>
          <a:endParaRPr lang="en-US" dirty="0"/>
        </a:p>
      </dgm:t>
    </dgm:pt>
    <dgm:pt modelId="{6247EA90-B62E-4212-A24B-A99D45115B8E}" type="parTrans" cxnId="{A34FD0E6-3F85-4A7B-AF8A-22D063CF7F9A}">
      <dgm:prSet/>
      <dgm:spPr/>
      <dgm:t>
        <a:bodyPr/>
        <a:lstStyle/>
        <a:p>
          <a:endParaRPr lang="en-US"/>
        </a:p>
      </dgm:t>
    </dgm:pt>
    <dgm:pt modelId="{11A3105B-0F18-4DB2-84CF-6965F69ADA6F}" type="sibTrans" cxnId="{A34FD0E6-3F85-4A7B-AF8A-22D063CF7F9A}">
      <dgm:prSet/>
      <dgm:spPr/>
      <dgm:t>
        <a:bodyPr/>
        <a:lstStyle/>
        <a:p>
          <a:endParaRPr lang="en-US"/>
        </a:p>
      </dgm:t>
    </dgm:pt>
    <dgm:pt modelId="{198E258B-023A-4252-95C9-6A14D119B011}">
      <dgm:prSet/>
      <dgm:spPr/>
      <dgm:t>
        <a:bodyPr/>
        <a:lstStyle/>
        <a:p>
          <a:r>
            <a:rPr lang="en-GB" dirty="0"/>
            <a:t>LECTURE THEATRE</a:t>
          </a:r>
          <a:endParaRPr lang="en-US" dirty="0"/>
        </a:p>
      </dgm:t>
    </dgm:pt>
    <dgm:pt modelId="{C66CB09A-7322-4F7A-97F7-35F8C30B3134}" type="parTrans" cxnId="{53FCE515-4A2A-4288-9B9B-60AB7D683666}">
      <dgm:prSet/>
      <dgm:spPr/>
      <dgm:t>
        <a:bodyPr/>
        <a:lstStyle/>
        <a:p>
          <a:endParaRPr lang="en-US"/>
        </a:p>
      </dgm:t>
    </dgm:pt>
    <dgm:pt modelId="{20AD852D-9668-4B59-913C-ACC2AC90CBA7}" type="sibTrans" cxnId="{53FCE515-4A2A-4288-9B9B-60AB7D683666}">
      <dgm:prSet/>
      <dgm:spPr/>
      <dgm:t>
        <a:bodyPr/>
        <a:lstStyle/>
        <a:p>
          <a:endParaRPr lang="en-US"/>
        </a:p>
      </dgm:t>
    </dgm:pt>
    <dgm:pt modelId="{8857DB81-5598-41C1-B224-4321217BD7C3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B4D10568-79BC-466B-B6D7-11E8FF95A3FA}" type="parTrans" cxnId="{02B12920-A886-4304-87D4-E6AF522D13A2}">
      <dgm:prSet/>
      <dgm:spPr/>
      <dgm:t>
        <a:bodyPr/>
        <a:lstStyle/>
        <a:p>
          <a:endParaRPr lang="en-US"/>
        </a:p>
      </dgm:t>
    </dgm:pt>
    <dgm:pt modelId="{ACF2D0B0-FED3-4869-83A4-E9E149F4E9D4}" type="sibTrans" cxnId="{02B12920-A886-4304-87D4-E6AF522D13A2}">
      <dgm:prSet/>
      <dgm:spPr/>
      <dgm:t>
        <a:bodyPr/>
        <a:lstStyle/>
        <a:p>
          <a:endParaRPr lang="en-US"/>
        </a:p>
      </dgm:t>
    </dgm:pt>
    <dgm:pt modelId="{AF144749-1FFA-4A84-A61A-583F41D0D05B}">
      <dgm:prSet/>
      <dgm:spPr/>
      <dgm:t>
        <a:bodyPr/>
        <a:lstStyle/>
        <a:p>
          <a:r>
            <a:rPr lang="en-GB"/>
            <a:t>WORKSHOP</a:t>
          </a:r>
          <a:endParaRPr lang="en-US"/>
        </a:p>
      </dgm:t>
    </dgm:pt>
    <dgm:pt modelId="{9363FFC5-D767-42C8-8470-1034F228464C}" type="parTrans" cxnId="{B11B087B-C897-42EE-9DBC-FA87009E6BF9}">
      <dgm:prSet/>
      <dgm:spPr/>
      <dgm:t>
        <a:bodyPr/>
        <a:lstStyle/>
        <a:p>
          <a:endParaRPr lang="en-US"/>
        </a:p>
      </dgm:t>
    </dgm:pt>
    <dgm:pt modelId="{6239125B-55BF-4FC7-BAD8-F09DE6C7CA7B}" type="sibTrans" cxnId="{B11B087B-C897-42EE-9DBC-FA87009E6BF9}">
      <dgm:prSet/>
      <dgm:spPr/>
      <dgm:t>
        <a:bodyPr/>
        <a:lstStyle/>
        <a:p>
          <a:endParaRPr lang="en-US"/>
        </a:p>
      </dgm:t>
    </dgm:pt>
    <dgm:pt modelId="{5FDEBBFE-88CF-4BB1-89BA-A773465B1DF0}">
      <dgm:prSet/>
      <dgm:spPr/>
      <dgm:t>
        <a:bodyPr/>
        <a:lstStyle/>
        <a:p>
          <a:r>
            <a:rPr lang="en-GB"/>
            <a:t>WORK SESSION</a:t>
          </a:r>
          <a:endParaRPr lang="en-US"/>
        </a:p>
      </dgm:t>
    </dgm:pt>
    <dgm:pt modelId="{B61B8B77-7A25-4965-8FA4-AA13C92D3A85}" type="parTrans" cxnId="{EB166EAC-5816-4621-AF6A-EEB1B8D8920A}">
      <dgm:prSet/>
      <dgm:spPr/>
      <dgm:t>
        <a:bodyPr/>
        <a:lstStyle/>
        <a:p>
          <a:endParaRPr lang="en-US"/>
        </a:p>
      </dgm:t>
    </dgm:pt>
    <dgm:pt modelId="{C35FE23A-9766-4E94-88F3-AD6B83CFB54B}" type="sibTrans" cxnId="{EB166EAC-5816-4621-AF6A-EEB1B8D8920A}">
      <dgm:prSet/>
      <dgm:spPr/>
      <dgm:t>
        <a:bodyPr/>
        <a:lstStyle/>
        <a:p>
          <a:endParaRPr lang="en-US"/>
        </a:p>
      </dgm:t>
    </dgm:pt>
    <dgm:pt modelId="{58108291-07DF-4904-89CF-DCFD483565A3}">
      <dgm:prSet/>
      <dgm:spPr/>
      <dgm:t>
        <a:bodyPr/>
        <a:lstStyle/>
        <a:p>
          <a:r>
            <a:rPr lang="en-GB"/>
            <a:t>GROUP WORK</a:t>
          </a:r>
          <a:endParaRPr lang="en-US"/>
        </a:p>
      </dgm:t>
    </dgm:pt>
    <dgm:pt modelId="{35FF8C13-4872-4328-BA15-0E0157F826CB}" type="parTrans" cxnId="{730F5E5F-7F08-4648-891C-6162DAA58DAC}">
      <dgm:prSet/>
      <dgm:spPr/>
      <dgm:t>
        <a:bodyPr/>
        <a:lstStyle/>
        <a:p>
          <a:endParaRPr lang="en-US"/>
        </a:p>
      </dgm:t>
    </dgm:pt>
    <dgm:pt modelId="{FC3D4B85-1D74-4757-9468-F3C30F96CDC6}" type="sibTrans" cxnId="{730F5E5F-7F08-4648-891C-6162DAA58DAC}">
      <dgm:prSet/>
      <dgm:spPr/>
      <dgm:t>
        <a:bodyPr/>
        <a:lstStyle/>
        <a:p>
          <a:endParaRPr lang="en-US"/>
        </a:p>
      </dgm:t>
    </dgm:pt>
    <dgm:pt modelId="{10F873B8-F5C3-4F19-A873-8E539224639E}">
      <dgm:prSet/>
      <dgm:spPr/>
      <dgm:t>
        <a:bodyPr/>
        <a:lstStyle/>
        <a:p>
          <a:r>
            <a:rPr lang="en-GB"/>
            <a:t>TRAINING ROOM</a:t>
          </a:r>
          <a:endParaRPr lang="en-US"/>
        </a:p>
      </dgm:t>
    </dgm:pt>
    <dgm:pt modelId="{46C0EF11-7F05-4019-B9EF-0616093D39B6}" type="parTrans" cxnId="{054DD0B6-DD85-4CD3-9077-52BDB669484A}">
      <dgm:prSet/>
      <dgm:spPr/>
      <dgm:t>
        <a:bodyPr/>
        <a:lstStyle/>
        <a:p>
          <a:endParaRPr lang="en-US"/>
        </a:p>
      </dgm:t>
    </dgm:pt>
    <dgm:pt modelId="{1F2C97F6-BBA3-4EB9-ABB2-EC1D49E005AD}" type="sibTrans" cxnId="{054DD0B6-DD85-4CD3-9077-52BDB669484A}">
      <dgm:prSet/>
      <dgm:spPr/>
      <dgm:t>
        <a:bodyPr/>
        <a:lstStyle/>
        <a:p>
          <a:endParaRPr lang="en-US"/>
        </a:p>
      </dgm:t>
    </dgm:pt>
    <dgm:pt modelId="{F2F6A364-EA3F-4B4E-BC9C-8D43D0C2FD90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3DFDB34F-55C6-4DDC-B195-E02E4E4F17E1}" type="parTrans" cxnId="{AFCC0192-BAD4-48F1-ABFB-FF9BB1F6863E}">
      <dgm:prSet/>
      <dgm:spPr/>
      <dgm:t>
        <a:bodyPr/>
        <a:lstStyle/>
        <a:p>
          <a:endParaRPr lang="en-US"/>
        </a:p>
      </dgm:t>
    </dgm:pt>
    <dgm:pt modelId="{F17AFBFD-2990-4F22-908C-F7AC42101A74}" type="sibTrans" cxnId="{AFCC0192-BAD4-48F1-ABFB-FF9BB1F6863E}">
      <dgm:prSet/>
      <dgm:spPr/>
      <dgm:t>
        <a:bodyPr/>
        <a:lstStyle/>
        <a:p>
          <a:endParaRPr lang="en-US"/>
        </a:p>
      </dgm:t>
    </dgm:pt>
    <dgm:pt modelId="{8BCF9987-D7C9-4FCA-BCA0-130F175112F0}">
      <dgm:prSet/>
      <dgm:spPr/>
      <dgm:t>
        <a:bodyPr/>
        <a:lstStyle/>
        <a:p>
          <a:r>
            <a:rPr lang="en-GB"/>
            <a:t>PLANNING SESSION</a:t>
          </a:r>
          <a:endParaRPr lang="en-US"/>
        </a:p>
      </dgm:t>
    </dgm:pt>
    <dgm:pt modelId="{437D37B4-5630-409F-9192-12794211692D}" type="parTrans" cxnId="{EC98212A-8964-445C-B46E-D5195DE20247}">
      <dgm:prSet/>
      <dgm:spPr/>
      <dgm:t>
        <a:bodyPr/>
        <a:lstStyle/>
        <a:p>
          <a:endParaRPr lang="en-US"/>
        </a:p>
      </dgm:t>
    </dgm:pt>
    <dgm:pt modelId="{016373CA-BBAE-4CCD-9BA2-33D2AD03513B}" type="sibTrans" cxnId="{EC98212A-8964-445C-B46E-D5195DE20247}">
      <dgm:prSet/>
      <dgm:spPr/>
      <dgm:t>
        <a:bodyPr/>
        <a:lstStyle/>
        <a:p>
          <a:endParaRPr lang="en-US"/>
        </a:p>
      </dgm:t>
    </dgm:pt>
    <dgm:pt modelId="{42452508-C276-49A1-9CFC-C78F972EDB24}">
      <dgm:prSet/>
      <dgm:spPr/>
      <dgm:t>
        <a:bodyPr/>
        <a:lstStyle/>
        <a:p>
          <a:r>
            <a:rPr lang="en-GB"/>
            <a:t>CREATIVE SPACE</a:t>
          </a:r>
          <a:endParaRPr lang="en-US"/>
        </a:p>
      </dgm:t>
    </dgm:pt>
    <dgm:pt modelId="{FCED0D74-6B91-4863-BE60-D09BFDCB9DA6}" type="parTrans" cxnId="{5F8263E2-4BC8-4F91-B1CD-C4B2A645E9A9}">
      <dgm:prSet/>
      <dgm:spPr/>
      <dgm:t>
        <a:bodyPr/>
        <a:lstStyle/>
        <a:p>
          <a:endParaRPr lang="en-US"/>
        </a:p>
      </dgm:t>
    </dgm:pt>
    <dgm:pt modelId="{2AF6BA23-052C-408D-BA7C-19DB9A9C0175}" type="sibTrans" cxnId="{5F8263E2-4BC8-4F91-B1CD-C4B2A645E9A9}">
      <dgm:prSet/>
      <dgm:spPr/>
      <dgm:t>
        <a:bodyPr/>
        <a:lstStyle/>
        <a:p>
          <a:endParaRPr lang="en-US"/>
        </a:p>
      </dgm:t>
    </dgm:pt>
    <dgm:pt modelId="{CEF4C624-0089-4A7A-BBC6-06E6E1F92B02}">
      <dgm:prSet/>
      <dgm:spPr/>
      <dgm:t>
        <a:bodyPr/>
        <a:lstStyle/>
        <a:p>
          <a:r>
            <a:rPr lang="en-GB"/>
            <a:t>ANNUAL GENERAL MEETING</a:t>
          </a:r>
          <a:endParaRPr lang="en-US"/>
        </a:p>
      </dgm:t>
    </dgm:pt>
    <dgm:pt modelId="{27376E8E-42A2-49DC-95D3-ACCE9804835F}" type="parTrans" cxnId="{DE12AC2D-FA25-4CF9-9743-4B3A0E146946}">
      <dgm:prSet/>
      <dgm:spPr/>
      <dgm:t>
        <a:bodyPr/>
        <a:lstStyle/>
        <a:p>
          <a:endParaRPr lang="en-US"/>
        </a:p>
      </dgm:t>
    </dgm:pt>
    <dgm:pt modelId="{50E5D085-7E3E-448A-94F4-D5597937CDDE}" type="sibTrans" cxnId="{DE12AC2D-FA25-4CF9-9743-4B3A0E146946}">
      <dgm:prSet/>
      <dgm:spPr/>
      <dgm:t>
        <a:bodyPr/>
        <a:lstStyle/>
        <a:p>
          <a:endParaRPr lang="en-US"/>
        </a:p>
      </dgm:t>
    </dgm:pt>
    <dgm:pt modelId="{7FC13201-AF31-4171-9AC7-64EF4507742B}">
      <dgm:prSet/>
      <dgm:spPr/>
      <dgm:t>
        <a:bodyPr/>
        <a:lstStyle/>
        <a:p>
          <a:r>
            <a:rPr lang="en-GB"/>
            <a:t>SUMMIT</a:t>
          </a:r>
          <a:endParaRPr lang="en-US"/>
        </a:p>
      </dgm:t>
    </dgm:pt>
    <dgm:pt modelId="{EC70AD44-A35E-4974-A758-AA2FC1F1132B}" type="parTrans" cxnId="{D1C2389D-AC71-4712-B113-C0CD88B34F9D}">
      <dgm:prSet/>
      <dgm:spPr/>
      <dgm:t>
        <a:bodyPr/>
        <a:lstStyle/>
        <a:p>
          <a:endParaRPr lang="en-US"/>
        </a:p>
      </dgm:t>
    </dgm:pt>
    <dgm:pt modelId="{BF86F828-1CF0-45A7-886D-32766939D33F}" type="sibTrans" cxnId="{D1C2389D-AC71-4712-B113-C0CD88B34F9D}">
      <dgm:prSet/>
      <dgm:spPr/>
      <dgm:t>
        <a:bodyPr/>
        <a:lstStyle/>
        <a:p>
          <a:endParaRPr lang="en-US"/>
        </a:p>
      </dgm:t>
    </dgm:pt>
    <dgm:pt modelId="{304B54EB-21E7-4CE0-A756-5137C4C53920}">
      <dgm:prSet/>
      <dgm:spPr/>
      <dgm:t>
        <a:bodyPr/>
        <a:lstStyle/>
        <a:p>
          <a:r>
            <a:rPr lang="en-GB"/>
            <a:t>FORUM</a:t>
          </a:r>
          <a:endParaRPr lang="en-US"/>
        </a:p>
      </dgm:t>
    </dgm:pt>
    <dgm:pt modelId="{16C1751D-81CC-4D5E-907D-DD533EC15E0C}" type="parTrans" cxnId="{9C9B8E67-9BC7-4DCF-AD57-D09EA34FF45C}">
      <dgm:prSet/>
      <dgm:spPr/>
      <dgm:t>
        <a:bodyPr/>
        <a:lstStyle/>
        <a:p>
          <a:endParaRPr lang="en-US"/>
        </a:p>
      </dgm:t>
    </dgm:pt>
    <dgm:pt modelId="{AA03F43B-26F9-4B93-B0F8-A436C27ACB36}" type="sibTrans" cxnId="{9C9B8E67-9BC7-4DCF-AD57-D09EA34FF45C}">
      <dgm:prSet/>
      <dgm:spPr/>
      <dgm:t>
        <a:bodyPr/>
        <a:lstStyle/>
        <a:p>
          <a:endParaRPr lang="en-US"/>
        </a:p>
      </dgm:t>
    </dgm:pt>
    <dgm:pt modelId="{5E86CA56-79DA-489A-9735-036E4E136561}">
      <dgm:prSet/>
      <dgm:spPr/>
      <dgm:t>
        <a:bodyPr/>
        <a:lstStyle/>
        <a:p>
          <a:r>
            <a:rPr lang="en-GB"/>
            <a:t>SPEAKER PANNEL</a:t>
          </a:r>
          <a:endParaRPr lang="en-US"/>
        </a:p>
      </dgm:t>
    </dgm:pt>
    <dgm:pt modelId="{0E1599F6-3075-4CE2-B0CA-43FE7B6ADBBA}" type="parTrans" cxnId="{64198A69-89C9-49AE-843B-C57B5EB0E395}">
      <dgm:prSet/>
      <dgm:spPr/>
      <dgm:t>
        <a:bodyPr/>
        <a:lstStyle/>
        <a:p>
          <a:endParaRPr lang="en-US"/>
        </a:p>
      </dgm:t>
    </dgm:pt>
    <dgm:pt modelId="{6C8B900C-CA89-4074-8569-DEB980F0CFBD}" type="sibTrans" cxnId="{64198A69-89C9-49AE-843B-C57B5EB0E395}">
      <dgm:prSet/>
      <dgm:spPr/>
      <dgm:t>
        <a:bodyPr/>
        <a:lstStyle/>
        <a:p>
          <a:endParaRPr lang="en-US"/>
        </a:p>
      </dgm:t>
    </dgm:pt>
    <dgm:pt modelId="{BF9695A2-935C-4DD4-B950-90B9649D8CE4}">
      <dgm:prSet/>
      <dgm:spPr/>
      <dgm:t>
        <a:bodyPr/>
        <a:lstStyle/>
        <a:p>
          <a:r>
            <a:rPr lang="en-GB"/>
            <a:t>PRESS CONFERENCE</a:t>
          </a:r>
          <a:endParaRPr lang="en-US"/>
        </a:p>
      </dgm:t>
    </dgm:pt>
    <dgm:pt modelId="{72B6F638-8C61-4AA9-802E-90FEE4D72721}" type="parTrans" cxnId="{2E5B7DB1-3CCB-4642-A1AE-9FA5B96358F2}">
      <dgm:prSet/>
      <dgm:spPr/>
      <dgm:t>
        <a:bodyPr/>
        <a:lstStyle/>
        <a:p>
          <a:endParaRPr lang="en-US"/>
        </a:p>
      </dgm:t>
    </dgm:pt>
    <dgm:pt modelId="{204A23BD-1EF5-45F2-9250-D3FE8400957B}" type="sibTrans" cxnId="{2E5B7DB1-3CCB-4642-A1AE-9FA5B96358F2}">
      <dgm:prSet/>
      <dgm:spPr/>
      <dgm:t>
        <a:bodyPr/>
        <a:lstStyle/>
        <a:p>
          <a:endParaRPr lang="en-US"/>
        </a:p>
      </dgm:t>
    </dgm:pt>
    <dgm:pt modelId="{9AA46469-6B79-4803-999B-2FDBD296E47F}">
      <dgm:prSet/>
      <dgm:spPr/>
      <dgm:t>
        <a:bodyPr/>
        <a:lstStyle/>
        <a:p>
          <a:r>
            <a:rPr lang="en-GB"/>
            <a:t>CONFERENCE VENUE</a:t>
          </a:r>
          <a:endParaRPr lang="en-US"/>
        </a:p>
      </dgm:t>
    </dgm:pt>
    <dgm:pt modelId="{2DE48751-8C9D-411D-861B-26325B5FB529}" type="parTrans" cxnId="{618C8821-7DC2-400A-B272-ECA26380EE56}">
      <dgm:prSet/>
      <dgm:spPr/>
      <dgm:t>
        <a:bodyPr/>
        <a:lstStyle/>
        <a:p>
          <a:endParaRPr lang="en-US"/>
        </a:p>
      </dgm:t>
    </dgm:pt>
    <dgm:pt modelId="{4854C59B-029B-4468-85B1-EA48DD572B2C}" type="sibTrans" cxnId="{618C8821-7DC2-400A-B272-ECA26380EE56}">
      <dgm:prSet/>
      <dgm:spPr/>
      <dgm:t>
        <a:bodyPr/>
        <a:lstStyle/>
        <a:p>
          <a:endParaRPr lang="en-US"/>
        </a:p>
      </dgm:t>
    </dgm:pt>
    <dgm:pt modelId="{8C5BD1AE-98A1-41EC-9AFA-CB4A4572AA9D}">
      <dgm:prSet/>
      <dgm:spPr/>
      <dgm:t>
        <a:bodyPr/>
        <a:lstStyle/>
        <a:p>
          <a:r>
            <a:rPr lang="en-GB"/>
            <a:t>AUDITORIUM</a:t>
          </a:r>
          <a:endParaRPr lang="en-US"/>
        </a:p>
      </dgm:t>
    </dgm:pt>
    <dgm:pt modelId="{F9D597E9-2296-4CD5-90DB-213A86B9D11F}" type="parTrans" cxnId="{43CA4452-51B9-439D-82D8-95CC39A37E50}">
      <dgm:prSet/>
      <dgm:spPr/>
      <dgm:t>
        <a:bodyPr/>
        <a:lstStyle/>
        <a:p>
          <a:endParaRPr lang="en-US"/>
        </a:p>
      </dgm:t>
    </dgm:pt>
    <dgm:pt modelId="{19E05F65-ED0C-41EC-8E14-9FDD26C6AAFE}" type="sibTrans" cxnId="{43CA4452-51B9-439D-82D8-95CC39A37E50}">
      <dgm:prSet/>
      <dgm:spPr/>
      <dgm:t>
        <a:bodyPr/>
        <a:lstStyle/>
        <a:p>
          <a:endParaRPr lang="en-US"/>
        </a:p>
      </dgm:t>
    </dgm:pt>
    <dgm:pt modelId="{8FF39799-2C50-49A9-B997-7F33A5B9B6E9}">
      <dgm:prSet/>
      <dgm:spPr/>
      <dgm:t>
        <a:bodyPr/>
        <a:lstStyle/>
        <a:p>
          <a:r>
            <a:rPr lang="en-GB"/>
            <a:t>CONFERENCE CENTER</a:t>
          </a:r>
          <a:endParaRPr lang="en-US"/>
        </a:p>
      </dgm:t>
    </dgm:pt>
    <dgm:pt modelId="{C8A0C5EC-8B41-4D7C-8D87-0360676DDF77}" type="parTrans" cxnId="{B9B8880B-DC94-4031-9F38-73A5A336C950}">
      <dgm:prSet/>
      <dgm:spPr/>
      <dgm:t>
        <a:bodyPr/>
        <a:lstStyle/>
        <a:p>
          <a:endParaRPr lang="en-US"/>
        </a:p>
      </dgm:t>
    </dgm:pt>
    <dgm:pt modelId="{6CCE7A93-67A4-4499-B44C-B652ED716F4E}" type="sibTrans" cxnId="{B9B8880B-DC94-4031-9F38-73A5A336C950}">
      <dgm:prSet/>
      <dgm:spPr/>
      <dgm:t>
        <a:bodyPr/>
        <a:lstStyle/>
        <a:p>
          <a:endParaRPr lang="en-US"/>
        </a:p>
      </dgm:t>
    </dgm:pt>
    <dgm:pt modelId="{EDA71200-487F-47A7-A036-9828283AA19B}">
      <dgm:prSet/>
      <dgm:spPr/>
      <dgm:t>
        <a:bodyPr/>
        <a:lstStyle/>
        <a:p>
          <a:r>
            <a:rPr lang="en-GB" dirty="0"/>
            <a:t>BOOK LAUNCHESS</a:t>
          </a:r>
          <a:endParaRPr lang="en-US" dirty="0"/>
        </a:p>
      </dgm:t>
    </dgm:pt>
    <dgm:pt modelId="{0853D105-EDF7-41FA-8D5E-21F37DA08D40}" type="parTrans" cxnId="{EB2DD34F-D37F-4850-B56E-25D3F5E620C0}">
      <dgm:prSet/>
      <dgm:spPr/>
      <dgm:t>
        <a:bodyPr/>
        <a:lstStyle/>
        <a:p>
          <a:endParaRPr lang="en-US"/>
        </a:p>
      </dgm:t>
    </dgm:pt>
    <dgm:pt modelId="{D686B01D-87D5-43FE-9209-7FF64BD77F7E}" type="sibTrans" cxnId="{EB2DD34F-D37F-4850-B56E-25D3F5E620C0}">
      <dgm:prSet/>
      <dgm:spPr/>
      <dgm:t>
        <a:bodyPr/>
        <a:lstStyle/>
        <a:p>
          <a:endParaRPr lang="en-US"/>
        </a:p>
      </dgm:t>
    </dgm:pt>
    <dgm:pt modelId="{8581C50C-15C9-427C-A562-9CE1967C41D6}">
      <dgm:prSet/>
      <dgm:spPr/>
      <dgm:t>
        <a:bodyPr/>
        <a:lstStyle/>
        <a:p>
          <a:r>
            <a:rPr lang="en-GB"/>
            <a:t>FILM SCREENING</a:t>
          </a:r>
          <a:endParaRPr lang="en-US"/>
        </a:p>
      </dgm:t>
    </dgm:pt>
    <dgm:pt modelId="{29674C6A-12AA-4F16-9C44-158AF20776C8}" type="parTrans" cxnId="{EB54BAAA-9847-4D8E-A343-AF8412129EB6}">
      <dgm:prSet/>
      <dgm:spPr/>
      <dgm:t>
        <a:bodyPr/>
        <a:lstStyle/>
        <a:p>
          <a:endParaRPr lang="en-US"/>
        </a:p>
      </dgm:t>
    </dgm:pt>
    <dgm:pt modelId="{AC4F7C35-D688-4D1F-BE98-F9F66AFB5C11}" type="sibTrans" cxnId="{EB54BAAA-9847-4D8E-A343-AF8412129EB6}">
      <dgm:prSet/>
      <dgm:spPr/>
      <dgm:t>
        <a:bodyPr/>
        <a:lstStyle/>
        <a:p>
          <a:endParaRPr lang="en-US"/>
        </a:p>
      </dgm:t>
    </dgm:pt>
    <dgm:pt modelId="{93070ACA-4D0E-4C84-B09B-2CDB2BBE85BB}" type="pres">
      <dgm:prSet presAssocID="{9276A3CE-0196-4A10-8564-6A1EF6E5E91A}" presName="vert0" presStyleCnt="0">
        <dgm:presLayoutVars>
          <dgm:dir/>
          <dgm:animOne val="branch"/>
          <dgm:animLvl val="lvl"/>
        </dgm:presLayoutVars>
      </dgm:prSet>
      <dgm:spPr/>
    </dgm:pt>
    <dgm:pt modelId="{BD3794E7-175F-435E-A135-0A271C9713FA}" type="pres">
      <dgm:prSet presAssocID="{703B8D65-DAB2-4990-AAAC-6DBCF4860FBD}" presName="thickLine" presStyleLbl="alignNode1" presStyleIdx="0" presStyleCnt="20"/>
      <dgm:spPr/>
    </dgm:pt>
    <dgm:pt modelId="{46E16B01-63C6-44D3-8EBB-7EACEC27FE85}" type="pres">
      <dgm:prSet presAssocID="{703B8D65-DAB2-4990-AAAC-6DBCF4860FBD}" presName="horz1" presStyleCnt="0"/>
      <dgm:spPr/>
    </dgm:pt>
    <dgm:pt modelId="{C76F5943-D462-4C87-B7DE-2A6EA9B957FF}" type="pres">
      <dgm:prSet presAssocID="{703B8D65-DAB2-4990-AAAC-6DBCF4860FBD}" presName="tx1" presStyleLbl="revTx" presStyleIdx="0" presStyleCnt="20"/>
      <dgm:spPr/>
    </dgm:pt>
    <dgm:pt modelId="{C095A270-C8EE-47A2-B29E-43D40CAF8FF4}" type="pres">
      <dgm:prSet presAssocID="{703B8D65-DAB2-4990-AAAC-6DBCF4860FBD}" presName="vert1" presStyleCnt="0"/>
      <dgm:spPr/>
    </dgm:pt>
    <dgm:pt modelId="{F62D849B-CA66-44F1-B20C-9154E296002C}" type="pres">
      <dgm:prSet presAssocID="{198E258B-023A-4252-95C9-6A14D119B011}" presName="thickLine" presStyleLbl="alignNode1" presStyleIdx="1" presStyleCnt="20"/>
      <dgm:spPr/>
    </dgm:pt>
    <dgm:pt modelId="{AB0A152C-F41A-4444-A7D2-5BDDDE4E06A9}" type="pres">
      <dgm:prSet presAssocID="{198E258B-023A-4252-95C9-6A14D119B011}" presName="horz1" presStyleCnt="0"/>
      <dgm:spPr/>
    </dgm:pt>
    <dgm:pt modelId="{CC2CAFE7-73E7-45D5-9026-0603705DD3FE}" type="pres">
      <dgm:prSet presAssocID="{198E258B-023A-4252-95C9-6A14D119B011}" presName="tx1" presStyleLbl="revTx" presStyleIdx="1" presStyleCnt="20"/>
      <dgm:spPr/>
    </dgm:pt>
    <dgm:pt modelId="{9F718951-5222-41B6-A804-E2CF996D310C}" type="pres">
      <dgm:prSet presAssocID="{198E258B-023A-4252-95C9-6A14D119B011}" presName="vert1" presStyleCnt="0"/>
      <dgm:spPr/>
    </dgm:pt>
    <dgm:pt modelId="{9AA9AFA8-A2B6-41CF-8960-78F443D0FD27}" type="pres">
      <dgm:prSet presAssocID="{8857DB81-5598-41C1-B224-4321217BD7C3}" presName="thickLine" presStyleLbl="alignNode1" presStyleIdx="2" presStyleCnt="20"/>
      <dgm:spPr/>
    </dgm:pt>
    <dgm:pt modelId="{331C6D6A-F896-4872-A73C-5CA60C748A34}" type="pres">
      <dgm:prSet presAssocID="{8857DB81-5598-41C1-B224-4321217BD7C3}" presName="horz1" presStyleCnt="0"/>
      <dgm:spPr/>
    </dgm:pt>
    <dgm:pt modelId="{4F5A757C-8870-4F22-AB6A-74215611DA4D}" type="pres">
      <dgm:prSet presAssocID="{8857DB81-5598-41C1-B224-4321217BD7C3}" presName="tx1" presStyleLbl="revTx" presStyleIdx="2" presStyleCnt="20"/>
      <dgm:spPr/>
    </dgm:pt>
    <dgm:pt modelId="{7D519A02-20B1-4764-AC2C-BC78904E5014}" type="pres">
      <dgm:prSet presAssocID="{8857DB81-5598-41C1-B224-4321217BD7C3}" presName="vert1" presStyleCnt="0"/>
      <dgm:spPr/>
    </dgm:pt>
    <dgm:pt modelId="{6B8A0382-3E62-43DD-A0B0-9583197C2939}" type="pres">
      <dgm:prSet presAssocID="{AF144749-1FFA-4A84-A61A-583F41D0D05B}" presName="thickLine" presStyleLbl="alignNode1" presStyleIdx="3" presStyleCnt="20"/>
      <dgm:spPr/>
    </dgm:pt>
    <dgm:pt modelId="{9D7773B7-5D08-47A5-BCFD-F4C74E4D3550}" type="pres">
      <dgm:prSet presAssocID="{AF144749-1FFA-4A84-A61A-583F41D0D05B}" presName="horz1" presStyleCnt="0"/>
      <dgm:spPr/>
    </dgm:pt>
    <dgm:pt modelId="{294672E5-3D09-4E46-92B7-2791B9D99964}" type="pres">
      <dgm:prSet presAssocID="{AF144749-1FFA-4A84-A61A-583F41D0D05B}" presName="tx1" presStyleLbl="revTx" presStyleIdx="3" presStyleCnt="20"/>
      <dgm:spPr/>
    </dgm:pt>
    <dgm:pt modelId="{DC69A750-C14A-479F-9C28-84677D20D1A7}" type="pres">
      <dgm:prSet presAssocID="{AF144749-1FFA-4A84-A61A-583F41D0D05B}" presName="vert1" presStyleCnt="0"/>
      <dgm:spPr/>
    </dgm:pt>
    <dgm:pt modelId="{E5ED14B7-A47C-438A-90F8-6D73C0DF8236}" type="pres">
      <dgm:prSet presAssocID="{5FDEBBFE-88CF-4BB1-89BA-A773465B1DF0}" presName="thickLine" presStyleLbl="alignNode1" presStyleIdx="4" presStyleCnt="20"/>
      <dgm:spPr/>
    </dgm:pt>
    <dgm:pt modelId="{EEBFB7B1-AEEC-4019-9A32-D64E42B7B5D9}" type="pres">
      <dgm:prSet presAssocID="{5FDEBBFE-88CF-4BB1-89BA-A773465B1DF0}" presName="horz1" presStyleCnt="0"/>
      <dgm:spPr/>
    </dgm:pt>
    <dgm:pt modelId="{8444DC5C-BF55-44BC-826C-B1E221424286}" type="pres">
      <dgm:prSet presAssocID="{5FDEBBFE-88CF-4BB1-89BA-A773465B1DF0}" presName="tx1" presStyleLbl="revTx" presStyleIdx="4" presStyleCnt="20"/>
      <dgm:spPr/>
    </dgm:pt>
    <dgm:pt modelId="{CF055B82-E0C6-458C-93AC-EB776609945D}" type="pres">
      <dgm:prSet presAssocID="{5FDEBBFE-88CF-4BB1-89BA-A773465B1DF0}" presName="vert1" presStyleCnt="0"/>
      <dgm:spPr/>
    </dgm:pt>
    <dgm:pt modelId="{461E6AE9-469C-429A-9AAC-CF09F06AC912}" type="pres">
      <dgm:prSet presAssocID="{58108291-07DF-4904-89CF-DCFD483565A3}" presName="thickLine" presStyleLbl="alignNode1" presStyleIdx="5" presStyleCnt="20"/>
      <dgm:spPr/>
    </dgm:pt>
    <dgm:pt modelId="{AED0AB94-0C7D-4AC0-A2F7-3079460D50BB}" type="pres">
      <dgm:prSet presAssocID="{58108291-07DF-4904-89CF-DCFD483565A3}" presName="horz1" presStyleCnt="0"/>
      <dgm:spPr/>
    </dgm:pt>
    <dgm:pt modelId="{EEB9C3FB-A30A-41A3-B88F-BF93ABE3E265}" type="pres">
      <dgm:prSet presAssocID="{58108291-07DF-4904-89CF-DCFD483565A3}" presName="tx1" presStyleLbl="revTx" presStyleIdx="5" presStyleCnt="20"/>
      <dgm:spPr/>
    </dgm:pt>
    <dgm:pt modelId="{9A7628F6-E0C8-4C86-9895-656EFBD99917}" type="pres">
      <dgm:prSet presAssocID="{58108291-07DF-4904-89CF-DCFD483565A3}" presName="vert1" presStyleCnt="0"/>
      <dgm:spPr/>
    </dgm:pt>
    <dgm:pt modelId="{F70BF908-046A-425B-A89F-F8B48E260F1C}" type="pres">
      <dgm:prSet presAssocID="{10F873B8-F5C3-4F19-A873-8E539224639E}" presName="thickLine" presStyleLbl="alignNode1" presStyleIdx="6" presStyleCnt="20"/>
      <dgm:spPr/>
    </dgm:pt>
    <dgm:pt modelId="{2AF93A01-7BA7-425E-BAAC-7F9ACA543525}" type="pres">
      <dgm:prSet presAssocID="{10F873B8-F5C3-4F19-A873-8E539224639E}" presName="horz1" presStyleCnt="0"/>
      <dgm:spPr/>
    </dgm:pt>
    <dgm:pt modelId="{50FB73DD-0F6A-4129-A7FA-6B7D810B6FE9}" type="pres">
      <dgm:prSet presAssocID="{10F873B8-F5C3-4F19-A873-8E539224639E}" presName="tx1" presStyleLbl="revTx" presStyleIdx="6" presStyleCnt="20"/>
      <dgm:spPr/>
    </dgm:pt>
    <dgm:pt modelId="{CCC4F503-52C8-41A0-9980-1F3BDFA9179D}" type="pres">
      <dgm:prSet presAssocID="{10F873B8-F5C3-4F19-A873-8E539224639E}" presName="vert1" presStyleCnt="0"/>
      <dgm:spPr/>
    </dgm:pt>
    <dgm:pt modelId="{1B9EAEE2-334E-48A6-A729-72754E0A29E1}" type="pres">
      <dgm:prSet presAssocID="{F2F6A364-EA3F-4B4E-BC9C-8D43D0C2FD90}" presName="thickLine" presStyleLbl="alignNode1" presStyleIdx="7" presStyleCnt="20"/>
      <dgm:spPr/>
    </dgm:pt>
    <dgm:pt modelId="{431E4A83-9D06-49B1-8B7C-35757E354A80}" type="pres">
      <dgm:prSet presAssocID="{F2F6A364-EA3F-4B4E-BC9C-8D43D0C2FD90}" presName="horz1" presStyleCnt="0"/>
      <dgm:spPr/>
    </dgm:pt>
    <dgm:pt modelId="{D806F352-463D-4552-A2B8-2294192DACE5}" type="pres">
      <dgm:prSet presAssocID="{F2F6A364-EA3F-4B4E-BC9C-8D43D0C2FD90}" presName="tx1" presStyleLbl="revTx" presStyleIdx="7" presStyleCnt="20"/>
      <dgm:spPr/>
    </dgm:pt>
    <dgm:pt modelId="{35251CB9-FAA0-450B-81B4-977A8FC3BB6F}" type="pres">
      <dgm:prSet presAssocID="{F2F6A364-EA3F-4B4E-BC9C-8D43D0C2FD90}" presName="vert1" presStyleCnt="0"/>
      <dgm:spPr/>
    </dgm:pt>
    <dgm:pt modelId="{D8C5E1C4-0BD6-4FDA-B459-8DA58D3AC182}" type="pres">
      <dgm:prSet presAssocID="{8BCF9987-D7C9-4FCA-BCA0-130F175112F0}" presName="thickLine" presStyleLbl="alignNode1" presStyleIdx="8" presStyleCnt="20"/>
      <dgm:spPr/>
    </dgm:pt>
    <dgm:pt modelId="{707BC61A-0AEA-4192-A55B-93230FF41CDA}" type="pres">
      <dgm:prSet presAssocID="{8BCF9987-D7C9-4FCA-BCA0-130F175112F0}" presName="horz1" presStyleCnt="0"/>
      <dgm:spPr/>
    </dgm:pt>
    <dgm:pt modelId="{9C29AB60-54DE-4976-AD00-6661DF27834A}" type="pres">
      <dgm:prSet presAssocID="{8BCF9987-D7C9-4FCA-BCA0-130F175112F0}" presName="tx1" presStyleLbl="revTx" presStyleIdx="8" presStyleCnt="20"/>
      <dgm:spPr/>
    </dgm:pt>
    <dgm:pt modelId="{69233B68-6D9A-478F-ACC3-14DEDCF0E0B1}" type="pres">
      <dgm:prSet presAssocID="{8BCF9987-D7C9-4FCA-BCA0-130F175112F0}" presName="vert1" presStyleCnt="0"/>
      <dgm:spPr/>
    </dgm:pt>
    <dgm:pt modelId="{68B3DD53-8ACA-4D26-9200-DC0D9752B810}" type="pres">
      <dgm:prSet presAssocID="{42452508-C276-49A1-9CFC-C78F972EDB24}" presName="thickLine" presStyleLbl="alignNode1" presStyleIdx="9" presStyleCnt="20"/>
      <dgm:spPr/>
    </dgm:pt>
    <dgm:pt modelId="{0A8334E6-B1C1-4615-B2F8-A4E2E222A0AE}" type="pres">
      <dgm:prSet presAssocID="{42452508-C276-49A1-9CFC-C78F972EDB24}" presName="horz1" presStyleCnt="0"/>
      <dgm:spPr/>
    </dgm:pt>
    <dgm:pt modelId="{77CF2CE2-072F-4676-BA9A-E6F9C226C4DA}" type="pres">
      <dgm:prSet presAssocID="{42452508-C276-49A1-9CFC-C78F972EDB24}" presName="tx1" presStyleLbl="revTx" presStyleIdx="9" presStyleCnt="20"/>
      <dgm:spPr/>
    </dgm:pt>
    <dgm:pt modelId="{37AB9917-CA36-4883-BE70-12A1822B3EB6}" type="pres">
      <dgm:prSet presAssocID="{42452508-C276-49A1-9CFC-C78F972EDB24}" presName="vert1" presStyleCnt="0"/>
      <dgm:spPr/>
    </dgm:pt>
    <dgm:pt modelId="{1DAA8C5E-6202-483D-8B68-610D43E17E8C}" type="pres">
      <dgm:prSet presAssocID="{CEF4C624-0089-4A7A-BBC6-06E6E1F92B02}" presName="thickLine" presStyleLbl="alignNode1" presStyleIdx="10" presStyleCnt="20"/>
      <dgm:spPr/>
    </dgm:pt>
    <dgm:pt modelId="{8F9DF489-48A9-4DF3-82FA-B9CA26A6829B}" type="pres">
      <dgm:prSet presAssocID="{CEF4C624-0089-4A7A-BBC6-06E6E1F92B02}" presName="horz1" presStyleCnt="0"/>
      <dgm:spPr/>
    </dgm:pt>
    <dgm:pt modelId="{5F018F1C-DF04-4AC7-BF43-C8D89A0F9A09}" type="pres">
      <dgm:prSet presAssocID="{CEF4C624-0089-4A7A-BBC6-06E6E1F92B02}" presName="tx1" presStyleLbl="revTx" presStyleIdx="10" presStyleCnt="20"/>
      <dgm:spPr/>
    </dgm:pt>
    <dgm:pt modelId="{B85B2421-1BBF-4CAC-8BF8-70E5C540243A}" type="pres">
      <dgm:prSet presAssocID="{CEF4C624-0089-4A7A-BBC6-06E6E1F92B02}" presName="vert1" presStyleCnt="0"/>
      <dgm:spPr/>
    </dgm:pt>
    <dgm:pt modelId="{D86F6DF5-2271-4BB5-BD95-23EFD89EEACA}" type="pres">
      <dgm:prSet presAssocID="{7FC13201-AF31-4171-9AC7-64EF4507742B}" presName="thickLine" presStyleLbl="alignNode1" presStyleIdx="11" presStyleCnt="20"/>
      <dgm:spPr/>
    </dgm:pt>
    <dgm:pt modelId="{2E62E567-682A-4320-A1D9-41C257F69B45}" type="pres">
      <dgm:prSet presAssocID="{7FC13201-AF31-4171-9AC7-64EF4507742B}" presName="horz1" presStyleCnt="0"/>
      <dgm:spPr/>
    </dgm:pt>
    <dgm:pt modelId="{86EB1C12-BAD5-430F-AD70-44202C5293D7}" type="pres">
      <dgm:prSet presAssocID="{7FC13201-AF31-4171-9AC7-64EF4507742B}" presName="tx1" presStyleLbl="revTx" presStyleIdx="11" presStyleCnt="20"/>
      <dgm:spPr/>
    </dgm:pt>
    <dgm:pt modelId="{3F938D5A-DEBA-43A5-85D4-142A016BC2B1}" type="pres">
      <dgm:prSet presAssocID="{7FC13201-AF31-4171-9AC7-64EF4507742B}" presName="vert1" presStyleCnt="0"/>
      <dgm:spPr/>
    </dgm:pt>
    <dgm:pt modelId="{A9F8EBD5-B490-4381-BD31-B9838F90B58C}" type="pres">
      <dgm:prSet presAssocID="{304B54EB-21E7-4CE0-A756-5137C4C53920}" presName="thickLine" presStyleLbl="alignNode1" presStyleIdx="12" presStyleCnt="20"/>
      <dgm:spPr/>
    </dgm:pt>
    <dgm:pt modelId="{26EAAB9C-4616-4FCE-B628-CE3B1B11DF8C}" type="pres">
      <dgm:prSet presAssocID="{304B54EB-21E7-4CE0-A756-5137C4C53920}" presName="horz1" presStyleCnt="0"/>
      <dgm:spPr/>
    </dgm:pt>
    <dgm:pt modelId="{70E6FD7E-69EB-4F8B-8717-1EEAC3D64DA7}" type="pres">
      <dgm:prSet presAssocID="{304B54EB-21E7-4CE0-A756-5137C4C53920}" presName="tx1" presStyleLbl="revTx" presStyleIdx="12" presStyleCnt="20"/>
      <dgm:spPr/>
    </dgm:pt>
    <dgm:pt modelId="{230DCED7-0D7A-490E-8CA5-9BC3DC232615}" type="pres">
      <dgm:prSet presAssocID="{304B54EB-21E7-4CE0-A756-5137C4C53920}" presName="vert1" presStyleCnt="0"/>
      <dgm:spPr/>
    </dgm:pt>
    <dgm:pt modelId="{AF211C71-B26D-4FB9-8FD5-B13F56A81532}" type="pres">
      <dgm:prSet presAssocID="{5E86CA56-79DA-489A-9735-036E4E136561}" presName="thickLine" presStyleLbl="alignNode1" presStyleIdx="13" presStyleCnt="20"/>
      <dgm:spPr/>
    </dgm:pt>
    <dgm:pt modelId="{5F9EC267-F892-419E-8FC2-34996AF80AF5}" type="pres">
      <dgm:prSet presAssocID="{5E86CA56-79DA-489A-9735-036E4E136561}" presName="horz1" presStyleCnt="0"/>
      <dgm:spPr/>
    </dgm:pt>
    <dgm:pt modelId="{68A68793-336D-49C2-A6EC-A406D60B4895}" type="pres">
      <dgm:prSet presAssocID="{5E86CA56-79DA-489A-9735-036E4E136561}" presName="tx1" presStyleLbl="revTx" presStyleIdx="13" presStyleCnt="20"/>
      <dgm:spPr/>
    </dgm:pt>
    <dgm:pt modelId="{9E6B8D0D-51F2-48DE-BDF7-4EB217CE9AB6}" type="pres">
      <dgm:prSet presAssocID="{5E86CA56-79DA-489A-9735-036E4E136561}" presName="vert1" presStyleCnt="0"/>
      <dgm:spPr/>
    </dgm:pt>
    <dgm:pt modelId="{8575C572-446A-476B-8B69-74892AE1D5AD}" type="pres">
      <dgm:prSet presAssocID="{BF9695A2-935C-4DD4-B950-90B9649D8CE4}" presName="thickLine" presStyleLbl="alignNode1" presStyleIdx="14" presStyleCnt="20"/>
      <dgm:spPr/>
    </dgm:pt>
    <dgm:pt modelId="{C081C528-4595-4C64-A5EB-046C68863152}" type="pres">
      <dgm:prSet presAssocID="{BF9695A2-935C-4DD4-B950-90B9649D8CE4}" presName="horz1" presStyleCnt="0"/>
      <dgm:spPr/>
    </dgm:pt>
    <dgm:pt modelId="{8B780188-0161-46C7-815E-45B179560AAD}" type="pres">
      <dgm:prSet presAssocID="{BF9695A2-935C-4DD4-B950-90B9649D8CE4}" presName="tx1" presStyleLbl="revTx" presStyleIdx="14" presStyleCnt="20"/>
      <dgm:spPr/>
    </dgm:pt>
    <dgm:pt modelId="{060DA453-DF8E-4EA6-8CD7-2F860932AECE}" type="pres">
      <dgm:prSet presAssocID="{BF9695A2-935C-4DD4-B950-90B9649D8CE4}" presName="vert1" presStyleCnt="0"/>
      <dgm:spPr/>
    </dgm:pt>
    <dgm:pt modelId="{0F3B7F86-2AB0-4BF9-AE5A-F548877E1290}" type="pres">
      <dgm:prSet presAssocID="{9AA46469-6B79-4803-999B-2FDBD296E47F}" presName="thickLine" presStyleLbl="alignNode1" presStyleIdx="15" presStyleCnt="20"/>
      <dgm:spPr/>
    </dgm:pt>
    <dgm:pt modelId="{35F4BA4A-4350-45B9-A1C8-53B6A36104EC}" type="pres">
      <dgm:prSet presAssocID="{9AA46469-6B79-4803-999B-2FDBD296E47F}" presName="horz1" presStyleCnt="0"/>
      <dgm:spPr/>
    </dgm:pt>
    <dgm:pt modelId="{98526FF7-8F51-431A-BAF5-9FF988F78FA3}" type="pres">
      <dgm:prSet presAssocID="{9AA46469-6B79-4803-999B-2FDBD296E47F}" presName="tx1" presStyleLbl="revTx" presStyleIdx="15" presStyleCnt="20"/>
      <dgm:spPr/>
    </dgm:pt>
    <dgm:pt modelId="{314A7EDF-81BD-4CA1-9798-E58DC220F780}" type="pres">
      <dgm:prSet presAssocID="{9AA46469-6B79-4803-999B-2FDBD296E47F}" presName="vert1" presStyleCnt="0"/>
      <dgm:spPr/>
    </dgm:pt>
    <dgm:pt modelId="{48EBDF7D-D756-4323-8654-1C6E916885EF}" type="pres">
      <dgm:prSet presAssocID="{8C5BD1AE-98A1-41EC-9AFA-CB4A4572AA9D}" presName="thickLine" presStyleLbl="alignNode1" presStyleIdx="16" presStyleCnt="20"/>
      <dgm:spPr/>
    </dgm:pt>
    <dgm:pt modelId="{637E7A31-EF9F-4FE4-8FE1-F716305E0ABF}" type="pres">
      <dgm:prSet presAssocID="{8C5BD1AE-98A1-41EC-9AFA-CB4A4572AA9D}" presName="horz1" presStyleCnt="0"/>
      <dgm:spPr/>
    </dgm:pt>
    <dgm:pt modelId="{4AD3FFA4-C030-492D-B342-A2BF233B5D98}" type="pres">
      <dgm:prSet presAssocID="{8C5BD1AE-98A1-41EC-9AFA-CB4A4572AA9D}" presName="tx1" presStyleLbl="revTx" presStyleIdx="16" presStyleCnt="20"/>
      <dgm:spPr/>
    </dgm:pt>
    <dgm:pt modelId="{3E2B65AD-7549-4DEC-AB44-50303CD894DE}" type="pres">
      <dgm:prSet presAssocID="{8C5BD1AE-98A1-41EC-9AFA-CB4A4572AA9D}" presName="vert1" presStyleCnt="0"/>
      <dgm:spPr/>
    </dgm:pt>
    <dgm:pt modelId="{886B0535-6EC2-4E52-979B-C9CF87E52737}" type="pres">
      <dgm:prSet presAssocID="{8FF39799-2C50-49A9-B997-7F33A5B9B6E9}" presName="thickLine" presStyleLbl="alignNode1" presStyleIdx="17" presStyleCnt="20"/>
      <dgm:spPr/>
    </dgm:pt>
    <dgm:pt modelId="{AEEBFB18-FAC5-4487-9B39-C306F9461288}" type="pres">
      <dgm:prSet presAssocID="{8FF39799-2C50-49A9-B997-7F33A5B9B6E9}" presName="horz1" presStyleCnt="0"/>
      <dgm:spPr/>
    </dgm:pt>
    <dgm:pt modelId="{C72B12FD-128A-4496-9349-5C1E8E789BB6}" type="pres">
      <dgm:prSet presAssocID="{8FF39799-2C50-49A9-B997-7F33A5B9B6E9}" presName="tx1" presStyleLbl="revTx" presStyleIdx="17" presStyleCnt="20"/>
      <dgm:spPr/>
    </dgm:pt>
    <dgm:pt modelId="{D0D05352-F459-4361-8517-60229B511A1A}" type="pres">
      <dgm:prSet presAssocID="{8FF39799-2C50-49A9-B997-7F33A5B9B6E9}" presName="vert1" presStyleCnt="0"/>
      <dgm:spPr/>
    </dgm:pt>
    <dgm:pt modelId="{41BC97D9-C704-4476-8940-B4DAC7964D30}" type="pres">
      <dgm:prSet presAssocID="{EDA71200-487F-47A7-A036-9828283AA19B}" presName="thickLine" presStyleLbl="alignNode1" presStyleIdx="18" presStyleCnt="20"/>
      <dgm:spPr/>
    </dgm:pt>
    <dgm:pt modelId="{C24A7458-7C10-479F-9945-73A936E40B01}" type="pres">
      <dgm:prSet presAssocID="{EDA71200-487F-47A7-A036-9828283AA19B}" presName="horz1" presStyleCnt="0"/>
      <dgm:spPr/>
    </dgm:pt>
    <dgm:pt modelId="{72A3BACF-605F-4744-8AFE-DB01BE3CE92F}" type="pres">
      <dgm:prSet presAssocID="{EDA71200-487F-47A7-A036-9828283AA19B}" presName="tx1" presStyleLbl="revTx" presStyleIdx="18" presStyleCnt="20"/>
      <dgm:spPr/>
    </dgm:pt>
    <dgm:pt modelId="{080168A3-E7E4-44E9-BC7D-F8CA32E9098F}" type="pres">
      <dgm:prSet presAssocID="{EDA71200-487F-47A7-A036-9828283AA19B}" presName="vert1" presStyleCnt="0"/>
      <dgm:spPr/>
    </dgm:pt>
    <dgm:pt modelId="{563B6AE9-668B-4952-91D2-1C28C57D31E4}" type="pres">
      <dgm:prSet presAssocID="{8581C50C-15C9-427C-A562-9CE1967C41D6}" presName="thickLine" presStyleLbl="alignNode1" presStyleIdx="19" presStyleCnt="20"/>
      <dgm:spPr/>
    </dgm:pt>
    <dgm:pt modelId="{34975791-6FAE-431F-8716-F2CFD8B9EB66}" type="pres">
      <dgm:prSet presAssocID="{8581C50C-15C9-427C-A562-9CE1967C41D6}" presName="horz1" presStyleCnt="0"/>
      <dgm:spPr/>
    </dgm:pt>
    <dgm:pt modelId="{2286F44E-D63D-4C3D-8FA8-4202BE00E753}" type="pres">
      <dgm:prSet presAssocID="{8581C50C-15C9-427C-A562-9CE1967C41D6}" presName="tx1" presStyleLbl="revTx" presStyleIdx="19" presStyleCnt="20"/>
      <dgm:spPr/>
    </dgm:pt>
    <dgm:pt modelId="{7A8DA1BC-EF4B-45F0-B17E-2EE6474EEF31}" type="pres">
      <dgm:prSet presAssocID="{8581C50C-15C9-427C-A562-9CE1967C41D6}" presName="vert1" presStyleCnt="0"/>
      <dgm:spPr/>
    </dgm:pt>
  </dgm:ptLst>
  <dgm:cxnLst>
    <dgm:cxn modelId="{B9B8880B-DC94-4031-9F38-73A5A336C950}" srcId="{9276A3CE-0196-4A10-8564-6A1EF6E5E91A}" destId="{8FF39799-2C50-49A9-B997-7F33A5B9B6E9}" srcOrd="17" destOrd="0" parTransId="{C8A0C5EC-8B41-4D7C-8D87-0360676DDF77}" sibTransId="{6CCE7A93-67A4-4499-B44C-B652ED716F4E}"/>
    <dgm:cxn modelId="{53FCE515-4A2A-4288-9B9B-60AB7D683666}" srcId="{9276A3CE-0196-4A10-8564-6A1EF6E5E91A}" destId="{198E258B-023A-4252-95C9-6A14D119B011}" srcOrd="1" destOrd="0" parTransId="{C66CB09A-7322-4F7A-97F7-35F8C30B3134}" sibTransId="{20AD852D-9668-4B59-913C-ACC2AC90CBA7}"/>
    <dgm:cxn modelId="{02B12920-A886-4304-87D4-E6AF522D13A2}" srcId="{9276A3CE-0196-4A10-8564-6A1EF6E5E91A}" destId="{8857DB81-5598-41C1-B224-4321217BD7C3}" srcOrd="2" destOrd="0" parTransId="{B4D10568-79BC-466B-B6D7-11E8FF95A3FA}" sibTransId="{ACF2D0B0-FED3-4869-83A4-E9E149F4E9D4}"/>
    <dgm:cxn modelId="{618C8821-7DC2-400A-B272-ECA26380EE56}" srcId="{9276A3CE-0196-4A10-8564-6A1EF6E5E91A}" destId="{9AA46469-6B79-4803-999B-2FDBD296E47F}" srcOrd="15" destOrd="0" parTransId="{2DE48751-8C9D-411D-861B-26325B5FB529}" sibTransId="{4854C59B-029B-4468-85B1-EA48DD572B2C}"/>
    <dgm:cxn modelId="{7F584226-1456-4B16-B2CC-61A33F794CD3}" type="presOf" srcId="{8857DB81-5598-41C1-B224-4321217BD7C3}" destId="{4F5A757C-8870-4F22-AB6A-74215611DA4D}" srcOrd="0" destOrd="0" presId="urn:microsoft.com/office/officeart/2008/layout/LinedList"/>
    <dgm:cxn modelId="{39633B28-3DF2-4820-B6BC-C136F5AB383A}" type="presOf" srcId="{703B8D65-DAB2-4990-AAAC-6DBCF4860FBD}" destId="{C76F5943-D462-4C87-B7DE-2A6EA9B957FF}" srcOrd="0" destOrd="0" presId="urn:microsoft.com/office/officeart/2008/layout/LinedList"/>
    <dgm:cxn modelId="{EC98212A-8964-445C-B46E-D5195DE20247}" srcId="{9276A3CE-0196-4A10-8564-6A1EF6E5E91A}" destId="{8BCF9987-D7C9-4FCA-BCA0-130F175112F0}" srcOrd="8" destOrd="0" parTransId="{437D37B4-5630-409F-9192-12794211692D}" sibTransId="{016373CA-BBAE-4CCD-9BA2-33D2AD03513B}"/>
    <dgm:cxn modelId="{DE12AC2D-FA25-4CF9-9743-4B3A0E146946}" srcId="{9276A3CE-0196-4A10-8564-6A1EF6E5E91A}" destId="{CEF4C624-0089-4A7A-BBC6-06E6E1F92B02}" srcOrd="10" destOrd="0" parTransId="{27376E8E-42A2-49DC-95D3-ACCE9804835F}" sibTransId="{50E5D085-7E3E-448A-94F4-D5597937CDDE}"/>
    <dgm:cxn modelId="{3EA9E32F-A890-4CED-8936-B841F81DEDB5}" type="presOf" srcId="{8C5BD1AE-98A1-41EC-9AFA-CB4A4572AA9D}" destId="{4AD3FFA4-C030-492D-B342-A2BF233B5D98}" srcOrd="0" destOrd="0" presId="urn:microsoft.com/office/officeart/2008/layout/LinedList"/>
    <dgm:cxn modelId="{764E8730-6819-46E7-A332-1CE8A9714E58}" type="presOf" srcId="{5E86CA56-79DA-489A-9735-036E4E136561}" destId="{68A68793-336D-49C2-A6EC-A406D60B4895}" srcOrd="0" destOrd="0" presId="urn:microsoft.com/office/officeart/2008/layout/LinedList"/>
    <dgm:cxn modelId="{96ACE13C-FB63-4DDB-8D6D-6B3D13A75D54}" type="presOf" srcId="{8BCF9987-D7C9-4FCA-BCA0-130F175112F0}" destId="{9C29AB60-54DE-4976-AD00-6661DF27834A}" srcOrd="0" destOrd="0" presId="urn:microsoft.com/office/officeart/2008/layout/LinedList"/>
    <dgm:cxn modelId="{730F5E5F-7F08-4648-891C-6162DAA58DAC}" srcId="{9276A3CE-0196-4A10-8564-6A1EF6E5E91A}" destId="{58108291-07DF-4904-89CF-DCFD483565A3}" srcOrd="5" destOrd="0" parTransId="{35FF8C13-4872-4328-BA15-0E0157F826CB}" sibTransId="{FC3D4B85-1D74-4757-9468-F3C30F96CDC6}"/>
    <dgm:cxn modelId="{E8C36E63-69E6-4A66-8432-A89256625FAE}" type="presOf" srcId="{8581C50C-15C9-427C-A562-9CE1967C41D6}" destId="{2286F44E-D63D-4C3D-8FA8-4202BE00E753}" srcOrd="0" destOrd="0" presId="urn:microsoft.com/office/officeart/2008/layout/LinedList"/>
    <dgm:cxn modelId="{9C9B8E67-9BC7-4DCF-AD57-D09EA34FF45C}" srcId="{9276A3CE-0196-4A10-8564-6A1EF6E5E91A}" destId="{304B54EB-21E7-4CE0-A756-5137C4C53920}" srcOrd="12" destOrd="0" parTransId="{16C1751D-81CC-4D5E-907D-DD533EC15E0C}" sibTransId="{AA03F43B-26F9-4B93-B0F8-A436C27ACB36}"/>
    <dgm:cxn modelId="{64198A69-89C9-49AE-843B-C57B5EB0E395}" srcId="{9276A3CE-0196-4A10-8564-6A1EF6E5E91A}" destId="{5E86CA56-79DA-489A-9735-036E4E136561}" srcOrd="13" destOrd="0" parTransId="{0E1599F6-3075-4CE2-B0CA-43FE7B6ADBBA}" sibTransId="{6C8B900C-CA89-4074-8569-DEB980F0CFBD}"/>
    <dgm:cxn modelId="{C61F9D6E-31B7-4662-8C5A-646220812DE2}" type="presOf" srcId="{5FDEBBFE-88CF-4BB1-89BA-A773465B1DF0}" destId="{8444DC5C-BF55-44BC-826C-B1E221424286}" srcOrd="0" destOrd="0" presId="urn:microsoft.com/office/officeart/2008/layout/LinedList"/>
    <dgm:cxn modelId="{EB2DD34F-D37F-4850-B56E-25D3F5E620C0}" srcId="{9276A3CE-0196-4A10-8564-6A1EF6E5E91A}" destId="{EDA71200-487F-47A7-A036-9828283AA19B}" srcOrd="18" destOrd="0" parTransId="{0853D105-EDF7-41FA-8D5E-21F37DA08D40}" sibTransId="{D686B01D-87D5-43FE-9209-7FF64BD77F7E}"/>
    <dgm:cxn modelId="{43CA4452-51B9-439D-82D8-95CC39A37E50}" srcId="{9276A3CE-0196-4A10-8564-6A1EF6E5E91A}" destId="{8C5BD1AE-98A1-41EC-9AFA-CB4A4572AA9D}" srcOrd="16" destOrd="0" parTransId="{F9D597E9-2296-4CD5-90DB-213A86B9D11F}" sibTransId="{19E05F65-ED0C-41EC-8E14-9FDD26C6AAFE}"/>
    <dgm:cxn modelId="{F1B90673-948C-45A9-A9FD-3958BF889224}" type="presOf" srcId="{58108291-07DF-4904-89CF-DCFD483565A3}" destId="{EEB9C3FB-A30A-41A3-B88F-BF93ABE3E265}" srcOrd="0" destOrd="0" presId="urn:microsoft.com/office/officeart/2008/layout/LinedList"/>
    <dgm:cxn modelId="{21947879-1775-4D1D-B66B-C6CE7D6C3B70}" type="presOf" srcId="{42452508-C276-49A1-9CFC-C78F972EDB24}" destId="{77CF2CE2-072F-4676-BA9A-E6F9C226C4DA}" srcOrd="0" destOrd="0" presId="urn:microsoft.com/office/officeart/2008/layout/LinedList"/>
    <dgm:cxn modelId="{C6177A5A-933C-4154-BB0B-FB88F571E36E}" type="presOf" srcId="{EDA71200-487F-47A7-A036-9828283AA19B}" destId="{72A3BACF-605F-4744-8AFE-DB01BE3CE92F}" srcOrd="0" destOrd="0" presId="urn:microsoft.com/office/officeart/2008/layout/LinedList"/>
    <dgm:cxn modelId="{B11B087B-C897-42EE-9DBC-FA87009E6BF9}" srcId="{9276A3CE-0196-4A10-8564-6A1EF6E5E91A}" destId="{AF144749-1FFA-4A84-A61A-583F41D0D05B}" srcOrd="3" destOrd="0" parTransId="{9363FFC5-D767-42C8-8470-1034F228464C}" sibTransId="{6239125B-55BF-4FC7-BAD8-F09DE6C7CA7B}"/>
    <dgm:cxn modelId="{4676F285-0B83-4774-9372-C2EA79CC24AB}" type="presOf" srcId="{F2F6A364-EA3F-4B4E-BC9C-8D43D0C2FD90}" destId="{D806F352-463D-4552-A2B8-2294192DACE5}" srcOrd="0" destOrd="0" presId="urn:microsoft.com/office/officeart/2008/layout/LinedList"/>
    <dgm:cxn modelId="{0AB45C89-B5C5-42C8-AB57-F68FCF27F733}" type="presOf" srcId="{AF144749-1FFA-4A84-A61A-583F41D0D05B}" destId="{294672E5-3D09-4E46-92B7-2791B9D99964}" srcOrd="0" destOrd="0" presId="urn:microsoft.com/office/officeart/2008/layout/LinedList"/>
    <dgm:cxn modelId="{9825918C-0C58-4D52-BEAB-EB54CD4EDB9C}" type="presOf" srcId="{9AA46469-6B79-4803-999B-2FDBD296E47F}" destId="{98526FF7-8F51-431A-BAF5-9FF988F78FA3}" srcOrd="0" destOrd="0" presId="urn:microsoft.com/office/officeart/2008/layout/LinedList"/>
    <dgm:cxn modelId="{AFCC0192-BAD4-48F1-ABFB-FF9BB1F6863E}" srcId="{9276A3CE-0196-4A10-8564-6A1EF6E5E91A}" destId="{F2F6A364-EA3F-4B4E-BC9C-8D43D0C2FD90}" srcOrd="7" destOrd="0" parTransId="{3DFDB34F-55C6-4DDC-B195-E02E4E4F17E1}" sibTransId="{F17AFBFD-2990-4F22-908C-F7AC42101A74}"/>
    <dgm:cxn modelId="{FB516F95-58B0-480D-B427-7ED21485101E}" type="presOf" srcId="{BF9695A2-935C-4DD4-B950-90B9649D8CE4}" destId="{8B780188-0161-46C7-815E-45B179560AAD}" srcOrd="0" destOrd="0" presId="urn:microsoft.com/office/officeart/2008/layout/LinedList"/>
    <dgm:cxn modelId="{D1C2389D-AC71-4712-B113-C0CD88B34F9D}" srcId="{9276A3CE-0196-4A10-8564-6A1EF6E5E91A}" destId="{7FC13201-AF31-4171-9AC7-64EF4507742B}" srcOrd="11" destOrd="0" parTransId="{EC70AD44-A35E-4974-A758-AA2FC1F1132B}" sibTransId="{BF86F828-1CF0-45A7-886D-32766939D33F}"/>
    <dgm:cxn modelId="{EB54BAAA-9847-4D8E-A343-AF8412129EB6}" srcId="{9276A3CE-0196-4A10-8564-6A1EF6E5E91A}" destId="{8581C50C-15C9-427C-A562-9CE1967C41D6}" srcOrd="19" destOrd="0" parTransId="{29674C6A-12AA-4F16-9C44-158AF20776C8}" sibTransId="{AC4F7C35-D688-4D1F-BE98-F9F66AFB5C11}"/>
    <dgm:cxn modelId="{EB166EAC-5816-4621-AF6A-EEB1B8D8920A}" srcId="{9276A3CE-0196-4A10-8564-6A1EF6E5E91A}" destId="{5FDEBBFE-88CF-4BB1-89BA-A773465B1DF0}" srcOrd="4" destOrd="0" parTransId="{B61B8B77-7A25-4965-8FA4-AA13C92D3A85}" sibTransId="{C35FE23A-9766-4E94-88F3-AD6B83CFB54B}"/>
    <dgm:cxn modelId="{2E5B7DB1-3CCB-4642-A1AE-9FA5B96358F2}" srcId="{9276A3CE-0196-4A10-8564-6A1EF6E5E91A}" destId="{BF9695A2-935C-4DD4-B950-90B9649D8CE4}" srcOrd="14" destOrd="0" parTransId="{72B6F638-8C61-4AA9-802E-90FEE4D72721}" sibTransId="{204A23BD-1EF5-45F2-9250-D3FE8400957B}"/>
    <dgm:cxn modelId="{054DD0B6-DD85-4CD3-9077-52BDB669484A}" srcId="{9276A3CE-0196-4A10-8564-6A1EF6E5E91A}" destId="{10F873B8-F5C3-4F19-A873-8E539224639E}" srcOrd="6" destOrd="0" parTransId="{46C0EF11-7F05-4019-B9EF-0616093D39B6}" sibTransId="{1F2C97F6-BBA3-4EB9-ABB2-EC1D49E005AD}"/>
    <dgm:cxn modelId="{10ECB0B8-7A32-40B7-9704-BD08EE8ADE2F}" type="presOf" srcId="{9276A3CE-0196-4A10-8564-6A1EF6E5E91A}" destId="{93070ACA-4D0E-4C84-B09B-2CDB2BBE85BB}" srcOrd="0" destOrd="0" presId="urn:microsoft.com/office/officeart/2008/layout/LinedList"/>
    <dgm:cxn modelId="{7D190DC5-187D-4A23-9AB4-44851DF30952}" type="presOf" srcId="{8FF39799-2C50-49A9-B997-7F33A5B9B6E9}" destId="{C72B12FD-128A-4496-9349-5C1E8E789BB6}" srcOrd="0" destOrd="0" presId="urn:microsoft.com/office/officeart/2008/layout/LinedList"/>
    <dgm:cxn modelId="{98B23BD1-6F4C-4F22-9991-E7126E5B0842}" type="presOf" srcId="{7FC13201-AF31-4171-9AC7-64EF4507742B}" destId="{86EB1C12-BAD5-430F-AD70-44202C5293D7}" srcOrd="0" destOrd="0" presId="urn:microsoft.com/office/officeart/2008/layout/LinedList"/>
    <dgm:cxn modelId="{5FB785E1-5411-4ECE-939E-4D097D414764}" type="presOf" srcId="{198E258B-023A-4252-95C9-6A14D119B011}" destId="{CC2CAFE7-73E7-45D5-9026-0603705DD3FE}" srcOrd="0" destOrd="0" presId="urn:microsoft.com/office/officeart/2008/layout/LinedList"/>
    <dgm:cxn modelId="{5F8263E2-4BC8-4F91-B1CD-C4B2A645E9A9}" srcId="{9276A3CE-0196-4A10-8564-6A1EF6E5E91A}" destId="{42452508-C276-49A1-9CFC-C78F972EDB24}" srcOrd="9" destOrd="0" parTransId="{FCED0D74-6B91-4863-BE60-D09BFDCB9DA6}" sibTransId="{2AF6BA23-052C-408D-BA7C-19DB9A9C0175}"/>
    <dgm:cxn modelId="{A34FD0E6-3F85-4A7B-AF8A-22D063CF7F9A}" srcId="{9276A3CE-0196-4A10-8564-6A1EF6E5E91A}" destId="{703B8D65-DAB2-4990-AAAC-6DBCF4860FBD}" srcOrd="0" destOrd="0" parTransId="{6247EA90-B62E-4212-A24B-A99D45115B8E}" sibTransId="{11A3105B-0F18-4DB2-84CF-6965F69ADA6F}"/>
    <dgm:cxn modelId="{CF663DE7-7308-48B2-85D3-951D834A9D1A}" type="presOf" srcId="{304B54EB-21E7-4CE0-A756-5137C4C53920}" destId="{70E6FD7E-69EB-4F8B-8717-1EEAC3D64DA7}" srcOrd="0" destOrd="0" presId="urn:microsoft.com/office/officeart/2008/layout/LinedList"/>
    <dgm:cxn modelId="{ADA837F2-B604-4F4E-900C-114B0992EC8D}" type="presOf" srcId="{CEF4C624-0089-4A7A-BBC6-06E6E1F92B02}" destId="{5F018F1C-DF04-4AC7-BF43-C8D89A0F9A09}" srcOrd="0" destOrd="0" presId="urn:microsoft.com/office/officeart/2008/layout/LinedList"/>
    <dgm:cxn modelId="{CA762FF9-AC5F-4BEF-82F9-CE5157DDD8AC}" type="presOf" srcId="{10F873B8-F5C3-4F19-A873-8E539224639E}" destId="{50FB73DD-0F6A-4129-A7FA-6B7D810B6FE9}" srcOrd="0" destOrd="0" presId="urn:microsoft.com/office/officeart/2008/layout/LinedList"/>
    <dgm:cxn modelId="{765E66CC-3F85-4374-9366-E6F248B4C9C9}" type="presParOf" srcId="{93070ACA-4D0E-4C84-B09B-2CDB2BBE85BB}" destId="{BD3794E7-175F-435E-A135-0A271C9713FA}" srcOrd="0" destOrd="0" presId="urn:microsoft.com/office/officeart/2008/layout/LinedList"/>
    <dgm:cxn modelId="{AE07ED00-1016-44CA-8BF5-964FE9181631}" type="presParOf" srcId="{93070ACA-4D0E-4C84-B09B-2CDB2BBE85BB}" destId="{46E16B01-63C6-44D3-8EBB-7EACEC27FE85}" srcOrd="1" destOrd="0" presId="urn:microsoft.com/office/officeart/2008/layout/LinedList"/>
    <dgm:cxn modelId="{CBB1BB6E-079B-43D7-ADE6-B8EDA42EECF3}" type="presParOf" srcId="{46E16B01-63C6-44D3-8EBB-7EACEC27FE85}" destId="{C76F5943-D462-4C87-B7DE-2A6EA9B957FF}" srcOrd="0" destOrd="0" presId="urn:microsoft.com/office/officeart/2008/layout/LinedList"/>
    <dgm:cxn modelId="{F92B3290-8DB6-48EE-BB3D-5F7B5D8E3891}" type="presParOf" srcId="{46E16B01-63C6-44D3-8EBB-7EACEC27FE85}" destId="{C095A270-C8EE-47A2-B29E-43D40CAF8FF4}" srcOrd="1" destOrd="0" presId="urn:microsoft.com/office/officeart/2008/layout/LinedList"/>
    <dgm:cxn modelId="{EBC18466-ECDC-450A-9010-DD0DADE1887E}" type="presParOf" srcId="{93070ACA-4D0E-4C84-B09B-2CDB2BBE85BB}" destId="{F62D849B-CA66-44F1-B20C-9154E296002C}" srcOrd="2" destOrd="0" presId="urn:microsoft.com/office/officeart/2008/layout/LinedList"/>
    <dgm:cxn modelId="{ED05DBA6-E461-48C8-A3D6-F608B98DDAD0}" type="presParOf" srcId="{93070ACA-4D0E-4C84-B09B-2CDB2BBE85BB}" destId="{AB0A152C-F41A-4444-A7D2-5BDDDE4E06A9}" srcOrd="3" destOrd="0" presId="urn:microsoft.com/office/officeart/2008/layout/LinedList"/>
    <dgm:cxn modelId="{F46CD720-141C-46CC-9EE5-6CA844BA7E26}" type="presParOf" srcId="{AB0A152C-F41A-4444-A7D2-5BDDDE4E06A9}" destId="{CC2CAFE7-73E7-45D5-9026-0603705DD3FE}" srcOrd="0" destOrd="0" presId="urn:microsoft.com/office/officeart/2008/layout/LinedList"/>
    <dgm:cxn modelId="{356EE83E-0521-48F4-9A3E-F3D72A863C8B}" type="presParOf" srcId="{AB0A152C-F41A-4444-A7D2-5BDDDE4E06A9}" destId="{9F718951-5222-41B6-A804-E2CF996D310C}" srcOrd="1" destOrd="0" presId="urn:microsoft.com/office/officeart/2008/layout/LinedList"/>
    <dgm:cxn modelId="{D1F27FD3-B131-40DB-9C1D-38F86F13389C}" type="presParOf" srcId="{93070ACA-4D0E-4C84-B09B-2CDB2BBE85BB}" destId="{9AA9AFA8-A2B6-41CF-8960-78F443D0FD27}" srcOrd="4" destOrd="0" presId="urn:microsoft.com/office/officeart/2008/layout/LinedList"/>
    <dgm:cxn modelId="{ECC120BE-8FFE-4998-AFCD-AF1DDC4DCD68}" type="presParOf" srcId="{93070ACA-4D0E-4C84-B09B-2CDB2BBE85BB}" destId="{331C6D6A-F896-4872-A73C-5CA60C748A34}" srcOrd="5" destOrd="0" presId="urn:microsoft.com/office/officeart/2008/layout/LinedList"/>
    <dgm:cxn modelId="{4B0810E6-E26E-488F-9838-B06F4158DAD7}" type="presParOf" srcId="{331C6D6A-F896-4872-A73C-5CA60C748A34}" destId="{4F5A757C-8870-4F22-AB6A-74215611DA4D}" srcOrd="0" destOrd="0" presId="urn:microsoft.com/office/officeart/2008/layout/LinedList"/>
    <dgm:cxn modelId="{A4983011-3722-462D-8847-330C43D6BA5B}" type="presParOf" srcId="{331C6D6A-F896-4872-A73C-5CA60C748A34}" destId="{7D519A02-20B1-4764-AC2C-BC78904E5014}" srcOrd="1" destOrd="0" presId="urn:microsoft.com/office/officeart/2008/layout/LinedList"/>
    <dgm:cxn modelId="{0D1451E4-3015-4428-B44C-B68D3E112637}" type="presParOf" srcId="{93070ACA-4D0E-4C84-B09B-2CDB2BBE85BB}" destId="{6B8A0382-3E62-43DD-A0B0-9583197C2939}" srcOrd="6" destOrd="0" presId="urn:microsoft.com/office/officeart/2008/layout/LinedList"/>
    <dgm:cxn modelId="{CAB8AC23-74F8-4658-9162-A03D9E15226E}" type="presParOf" srcId="{93070ACA-4D0E-4C84-B09B-2CDB2BBE85BB}" destId="{9D7773B7-5D08-47A5-BCFD-F4C74E4D3550}" srcOrd="7" destOrd="0" presId="urn:microsoft.com/office/officeart/2008/layout/LinedList"/>
    <dgm:cxn modelId="{7A4E06F0-AEE0-4609-8CAA-50597A5DC14A}" type="presParOf" srcId="{9D7773B7-5D08-47A5-BCFD-F4C74E4D3550}" destId="{294672E5-3D09-4E46-92B7-2791B9D99964}" srcOrd="0" destOrd="0" presId="urn:microsoft.com/office/officeart/2008/layout/LinedList"/>
    <dgm:cxn modelId="{02F37E44-D3F1-41D4-94A2-2F8D9A04D95D}" type="presParOf" srcId="{9D7773B7-5D08-47A5-BCFD-F4C74E4D3550}" destId="{DC69A750-C14A-479F-9C28-84677D20D1A7}" srcOrd="1" destOrd="0" presId="urn:microsoft.com/office/officeart/2008/layout/LinedList"/>
    <dgm:cxn modelId="{2BD68EE8-E186-4953-9708-E6883EEB5B3E}" type="presParOf" srcId="{93070ACA-4D0E-4C84-B09B-2CDB2BBE85BB}" destId="{E5ED14B7-A47C-438A-90F8-6D73C0DF8236}" srcOrd="8" destOrd="0" presId="urn:microsoft.com/office/officeart/2008/layout/LinedList"/>
    <dgm:cxn modelId="{40910BC5-4E8F-4ED3-976D-15EC8B04A858}" type="presParOf" srcId="{93070ACA-4D0E-4C84-B09B-2CDB2BBE85BB}" destId="{EEBFB7B1-AEEC-4019-9A32-D64E42B7B5D9}" srcOrd="9" destOrd="0" presId="urn:microsoft.com/office/officeart/2008/layout/LinedList"/>
    <dgm:cxn modelId="{963E008D-5CC8-4551-B025-20D927C32235}" type="presParOf" srcId="{EEBFB7B1-AEEC-4019-9A32-D64E42B7B5D9}" destId="{8444DC5C-BF55-44BC-826C-B1E221424286}" srcOrd="0" destOrd="0" presId="urn:microsoft.com/office/officeart/2008/layout/LinedList"/>
    <dgm:cxn modelId="{62447658-B73A-4ACE-B4AE-F3EA52E075BD}" type="presParOf" srcId="{EEBFB7B1-AEEC-4019-9A32-D64E42B7B5D9}" destId="{CF055B82-E0C6-458C-93AC-EB776609945D}" srcOrd="1" destOrd="0" presId="urn:microsoft.com/office/officeart/2008/layout/LinedList"/>
    <dgm:cxn modelId="{42137C2C-96AC-4F76-9CC2-B24FC7078423}" type="presParOf" srcId="{93070ACA-4D0E-4C84-B09B-2CDB2BBE85BB}" destId="{461E6AE9-469C-429A-9AAC-CF09F06AC912}" srcOrd="10" destOrd="0" presId="urn:microsoft.com/office/officeart/2008/layout/LinedList"/>
    <dgm:cxn modelId="{A0AED69D-98CB-4F9B-81AB-D6CC83E5F0C7}" type="presParOf" srcId="{93070ACA-4D0E-4C84-B09B-2CDB2BBE85BB}" destId="{AED0AB94-0C7D-4AC0-A2F7-3079460D50BB}" srcOrd="11" destOrd="0" presId="urn:microsoft.com/office/officeart/2008/layout/LinedList"/>
    <dgm:cxn modelId="{8D2FA75E-D982-4AA0-8A72-2E3126D77564}" type="presParOf" srcId="{AED0AB94-0C7D-4AC0-A2F7-3079460D50BB}" destId="{EEB9C3FB-A30A-41A3-B88F-BF93ABE3E265}" srcOrd="0" destOrd="0" presId="urn:microsoft.com/office/officeart/2008/layout/LinedList"/>
    <dgm:cxn modelId="{E975EAAE-3DCD-4342-B9DF-32439DC451D1}" type="presParOf" srcId="{AED0AB94-0C7D-4AC0-A2F7-3079460D50BB}" destId="{9A7628F6-E0C8-4C86-9895-656EFBD99917}" srcOrd="1" destOrd="0" presId="urn:microsoft.com/office/officeart/2008/layout/LinedList"/>
    <dgm:cxn modelId="{147D2CF6-3EB1-4889-9953-AB915F4BF533}" type="presParOf" srcId="{93070ACA-4D0E-4C84-B09B-2CDB2BBE85BB}" destId="{F70BF908-046A-425B-A89F-F8B48E260F1C}" srcOrd="12" destOrd="0" presId="urn:microsoft.com/office/officeart/2008/layout/LinedList"/>
    <dgm:cxn modelId="{F70DDF73-1341-437F-80E4-2E4421251CE9}" type="presParOf" srcId="{93070ACA-4D0E-4C84-B09B-2CDB2BBE85BB}" destId="{2AF93A01-7BA7-425E-BAAC-7F9ACA543525}" srcOrd="13" destOrd="0" presId="urn:microsoft.com/office/officeart/2008/layout/LinedList"/>
    <dgm:cxn modelId="{2670E011-55C7-41A1-99DC-AA59984788B0}" type="presParOf" srcId="{2AF93A01-7BA7-425E-BAAC-7F9ACA543525}" destId="{50FB73DD-0F6A-4129-A7FA-6B7D810B6FE9}" srcOrd="0" destOrd="0" presId="urn:microsoft.com/office/officeart/2008/layout/LinedList"/>
    <dgm:cxn modelId="{90DB8958-C030-4F51-9F24-3E79A6BD511A}" type="presParOf" srcId="{2AF93A01-7BA7-425E-BAAC-7F9ACA543525}" destId="{CCC4F503-52C8-41A0-9980-1F3BDFA9179D}" srcOrd="1" destOrd="0" presId="urn:microsoft.com/office/officeart/2008/layout/LinedList"/>
    <dgm:cxn modelId="{72D0B506-36B4-4763-88F4-DDDA025B2300}" type="presParOf" srcId="{93070ACA-4D0E-4C84-B09B-2CDB2BBE85BB}" destId="{1B9EAEE2-334E-48A6-A729-72754E0A29E1}" srcOrd="14" destOrd="0" presId="urn:microsoft.com/office/officeart/2008/layout/LinedList"/>
    <dgm:cxn modelId="{D280D2F3-2270-4275-A636-105A2104295A}" type="presParOf" srcId="{93070ACA-4D0E-4C84-B09B-2CDB2BBE85BB}" destId="{431E4A83-9D06-49B1-8B7C-35757E354A80}" srcOrd="15" destOrd="0" presId="urn:microsoft.com/office/officeart/2008/layout/LinedList"/>
    <dgm:cxn modelId="{FA492F63-E865-40E3-835C-E7AB44BD73AC}" type="presParOf" srcId="{431E4A83-9D06-49B1-8B7C-35757E354A80}" destId="{D806F352-463D-4552-A2B8-2294192DACE5}" srcOrd="0" destOrd="0" presId="urn:microsoft.com/office/officeart/2008/layout/LinedList"/>
    <dgm:cxn modelId="{788AD0FB-A794-4930-837B-FAA73A192A25}" type="presParOf" srcId="{431E4A83-9D06-49B1-8B7C-35757E354A80}" destId="{35251CB9-FAA0-450B-81B4-977A8FC3BB6F}" srcOrd="1" destOrd="0" presId="urn:microsoft.com/office/officeart/2008/layout/LinedList"/>
    <dgm:cxn modelId="{84700769-3529-4DE9-8909-BD78486223C9}" type="presParOf" srcId="{93070ACA-4D0E-4C84-B09B-2CDB2BBE85BB}" destId="{D8C5E1C4-0BD6-4FDA-B459-8DA58D3AC182}" srcOrd="16" destOrd="0" presId="urn:microsoft.com/office/officeart/2008/layout/LinedList"/>
    <dgm:cxn modelId="{B31BCFE2-17D8-4CB1-8315-0CF926A8B795}" type="presParOf" srcId="{93070ACA-4D0E-4C84-B09B-2CDB2BBE85BB}" destId="{707BC61A-0AEA-4192-A55B-93230FF41CDA}" srcOrd="17" destOrd="0" presId="urn:microsoft.com/office/officeart/2008/layout/LinedList"/>
    <dgm:cxn modelId="{C4EFD6A4-97C5-45BA-A85E-80945ED5925D}" type="presParOf" srcId="{707BC61A-0AEA-4192-A55B-93230FF41CDA}" destId="{9C29AB60-54DE-4976-AD00-6661DF27834A}" srcOrd="0" destOrd="0" presId="urn:microsoft.com/office/officeart/2008/layout/LinedList"/>
    <dgm:cxn modelId="{4CED6D6F-8F1E-4701-98C9-304960D361BF}" type="presParOf" srcId="{707BC61A-0AEA-4192-A55B-93230FF41CDA}" destId="{69233B68-6D9A-478F-ACC3-14DEDCF0E0B1}" srcOrd="1" destOrd="0" presId="urn:microsoft.com/office/officeart/2008/layout/LinedList"/>
    <dgm:cxn modelId="{97D86F8E-06D3-4DD9-9E7E-975C02D21154}" type="presParOf" srcId="{93070ACA-4D0E-4C84-B09B-2CDB2BBE85BB}" destId="{68B3DD53-8ACA-4D26-9200-DC0D9752B810}" srcOrd="18" destOrd="0" presId="urn:microsoft.com/office/officeart/2008/layout/LinedList"/>
    <dgm:cxn modelId="{E800DF33-9B47-441D-A0CC-0A02CBBC4710}" type="presParOf" srcId="{93070ACA-4D0E-4C84-B09B-2CDB2BBE85BB}" destId="{0A8334E6-B1C1-4615-B2F8-A4E2E222A0AE}" srcOrd="19" destOrd="0" presId="urn:microsoft.com/office/officeart/2008/layout/LinedList"/>
    <dgm:cxn modelId="{CEE112F3-F48D-4233-A22A-9FAD1576D50B}" type="presParOf" srcId="{0A8334E6-B1C1-4615-B2F8-A4E2E222A0AE}" destId="{77CF2CE2-072F-4676-BA9A-E6F9C226C4DA}" srcOrd="0" destOrd="0" presId="urn:microsoft.com/office/officeart/2008/layout/LinedList"/>
    <dgm:cxn modelId="{38CC96A3-95E3-435A-9A30-0B556FC80E98}" type="presParOf" srcId="{0A8334E6-B1C1-4615-B2F8-A4E2E222A0AE}" destId="{37AB9917-CA36-4883-BE70-12A1822B3EB6}" srcOrd="1" destOrd="0" presId="urn:microsoft.com/office/officeart/2008/layout/LinedList"/>
    <dgm:cxn modelId="{95718500-CBEE-4F1A-AA45-445DA728D5D5}" type="presParOf" srcId="{93070ACA-4D0E-4C84-B09B-2CDB2BBE85BB}" destId="{1DAA8C5E-6202-483D-8B68-610D43E17E8C}" srcOrd="20" destOrd="0" presId="urn:microsoft.com/office/officeart/2008/layout/LinedList"/>
    <dgm:cxn modelId="{288704A8-6197-4EB8-9F6F-D9AF3EBC1E9A}" type="presParOf" srcId="{93070ACA-4D0E-4C84-B09B-2CDB2BBE85BB}" destId="{8F9DF489-48A9-4DF3-82FA-B9CA26A6829B}" srcOrd="21" destOrd="0" presId="urn:microsoft.com/office/officeart/2008/layout/LinedList"/>
    <dgm:cxn modelId="{3805EB6C-3DDA-486B-9492-72F2E87DC6EB}" type="presParOf" srcId="{8F9DF489-48A9-4DF3-82FA-B9CA26A6829B}" destId="{5F018F1C-DF04-4AC7-BF43-C8D89A0F9A09}" srcOrd="0" destOrd="0" presId="urn:microsoft.com/office/officeart/2008/layout/LinedList"/>
    <dgm:cxn modelId="{1B0CBC8C-A4CE-41E2-B1AA-733EDDB1E326}" type="presParOf" srcId="{8F9DF489-48A9-4DF3-82FA-B9CA26A6829B}" destId="{B85B2421-1BBF-4CAC-8BF8-70E5C540243A}" srcOrd="1" destOrd="0" presId="urn:microsoft.com/office/officeart/2008/layout/LinedList"/>
    <dgm:cxn modelId="{5C60B5CB-E1F3-454E-B636-008FFA08F3CE}" type="presParOf" srcId="{93070ACA-4D0E-4C84-B09B-2CDB2BBE85BB}" destId="{D86F6DF5-2271-4BB5-BD95-23EFD89EEACA}" srcOrd="22" destOrd="0" presId="urn:microsoft.com/office/officeart/2008/layout/LinedList"/>
    <dgm:cxn modelId="{FCC59F56-EF20-47D5-A2CF-B06128A2BDCE}" type="presParOf" srcId="{93070ACA-4D0E-4C84-B09B-2CDB2BBE85BB}" destId="{2E62E567-682A-4320-A1D9-41C257F69B45}" srcOrd="23" destOrd="0" presId="urn:microsoft.com/office/officeart/2008/layout/LinedList"/>
    <dgm:cxn modelId="{6BCCBA92-7BB5-4EA4-9177-640E3CE15C46}" type="presParOf" srcId="{2E62E567-682A-4320-A1D9-41C257F69B45}" destId="{86EB1C12-BAD5-430F-AD70-44202C5293D7}" srcOrd="0" destOrd="0" presId="urn:microsoft.com/office/officeart/2008/layout/LinedList"/>
    <dgm:cxn modelId="{1CD558B2-FB75-4D4A-903F-2345E90179EB}" type="presParOf" srcId="{2E62E567-682A-4320-A1D9-41C257F69B45}" destId="{3F938D5A-DEBA-43A5-85D4-142A016BC2B1}" srcOrd="1" destOrd="0" presId="urn:microsoft.com/office/officeart/2008/layout/LinedList"/>
    <dgm:cxn modelId="{807CAA6C-5D5B-4751-B498-707FBA332576}" type="presParOf" srcId="{93070ACA-4D0E-4C84-B09B-2CDB2BBE85BB}" destId="{A9F8EBD5-B490-4381-BD31-B9838F90B58C}" srcOrd="24" destOrd="0" presId="urn:microsoft.com/office/officeart/2008/layout/LinedList"/>
    <dgm:cxn modelId="{4D8E0288-ED2D-41CF-A819-07D3B4B3A278}" type="presParOf" srcId="{93070ACA-4D0E-4C84-B09B-2CDB2BBE85BB}" destId="{26EAAB9C-4616-4FCE-B628-CE3B1B11DF8C}" srcOrd="25" destOrd="0" presId="urn:microsoft.com/office/officeart/2008/layout/LinedList"/>
    <dgm:cxn modelId="{9E4CF712-CE48-4E32-9C69-6209BE356957}" type="presParOf" srcId="{26EAAB9C-4616-4FCE-B628-CE3B1B11DF8C}" destId="{70E6FD7E-69EB-4F8B-8717-1EEAC3D64DA7}" srcOrd="0" destOrd="0" presId="urn:microsoft.com/office/officeart/2008/layout/LinedList"/>
    <dgm:cxn modelId="{E27B8F75-6E6B-444F-82F2-C5F006F09C11}" type="presParOf" srcId="{26EAAB9C-4616-4FCE-B628-CE3B1B11DF8C}" destId="{230DCED7-0D7A-490E-8CA5-9BC3DC232615}" srcOrd="1" destOrd="0" presId="urn:microsoft.com/office/officeart/2008/layout/LinedList"/>
    <dgm:cxn modelId="{648D9B26-842A-42BA-AB71-AB5273D3C48B}" type="presParOf" srcId="{93070ACA-4D0E-4C84-B09B-2CDB2BBE85BB}" destId="{AF211C71-B26D-4FB9-8FD5-B13F56A81532}" srcOrd="26" destOrd="0" presId="urn:microsoft.com/office/officeart/2008/layout/LinedList"/>
    <dgm:cxn modelId="{E73584F5-0BE5-4F06-9070-729F041DCBB9}" type="presParOf" srcId="{93070ACA-4D0E-4C84-B09B-2CDB2BBE85BB}" destId="{5F9EC267-F892-419E-8FC2-34996AF80AF5}" srcOrd="27" destOrd="0" presId="urn:microsoft.com/office/officeart/2008/layout/LinedList"/>
    <dgm:cxn modelId="{B6EE676A-D02F-4803-A81D-03BF1B5D51C6}" type="presParOf" srcId="{5F9EC267-F892-419E-8FC2-34996AF80AF5}" destId="{68A68793-336D-49C2-A6EC-A406D60B4895}" srcOrd="0" destOrd="0" presId="urn:microsoft.com/office/officeart/2008/layout/LinedList"/>
    <dgm:cxn modelId="{A350C8FF-8C9D-453F-8593-920008E85CCC}" type="presParOf" srcId="{5F9EC267-F892-419E-8FC2-34996AF80AF5}" destId="{9E6B8D0D-51F2-48DE-BDF7-4EB217CE9AB6}" srcOrd="1" destOrd="0" presId="urn:microsoft.com/office/officeart/2008/layout/LinedList"/>
    <dgm:cxn modelId="{7A228932-2E21-4AC5-B964-8B4992FEC004}" type="presParOf" srcId="{93070ACA-4D0E-4C84-B09B-2CDB2BBE85BB}" destId="{8575C572-446A-476B-8B69-74892AE1D5AD}" srcOrd="28" destOrd="0" presId="urn:microsoft.com/office/officeart/2008/layout/LinedList"/>
    <dgm:cxn modelId="{C7A33CD2-333C-4E8D-843A-355BA7E94384}" type="presParOf" srcId="{93070ACA-4D0E-4C84-B09B-2CDB2BBE85BB}" destId="{C081C528-4595-4C64-A5EB-046C68863152}" srcOrd="29" destOrd="0" presId="urn:microsoft.com/office/officeart/2008/layout/LinedList"/>
    <dgm:cxn modelId="{4177370E-62AA-4716-9628-E334B284E717}" type="presParOf" srcId="{C081C528-4595-4C64-A5EB-046C68863152}" destId="{8B780188-0161-46C7-815E-45B179560AAD}" srcOrd="0" destOrd="0" presId="urn:microsoft.com/office/officeart/2008/layout/LinedList"/>
    <dgm:cxn modelId="{706CC6FA-6BB7-4A06-93C9-B0A6FEED4DFA}" type="presParOf" srcId="{C081C528-4595-4C64-A5EB-046C68863152}" destId="{060DA453-DF8E-4EA6-8CD7-2F860932AECE}" srcOrd="1" destOrd="0" presId="urn:microsoft.com/office/officeart/2008/layout/LinedList"/>
    <dgm:cxn modelId="{18E9FB94-C42C-42FF-ABFC-6D451F472CC9}" type="presParOf" srcId="{93070ACA-4D0E-4C84-B09B-2CDB2BBE85BB}" destId="{0F3B7F86-2AB0-4BF9-AE5A-F548877E1290}" srcOrd="30" destOrd="0" presId="urn:microsoft.com/office/officeart/2008/layout/LinedList"/>
    <dgm:cxn modelId="{3562118F-46A9-4D70-B86D-E4A5AEFE6D52}" type="presParOf" srcId="{93070ACA-4D0E-4C84-B09B-2CDB2BBE85BB}" destId="{35F4BA4A-4350-45B9-A1C8-53B6A36104EC}" srcOrd="31" destOrd="0" presId="urn:microsoft.com/office/officeart/2008/layout/LinedList"/>
    <dgm:cxn modelId="{774FAAB6-7226-4257-AD3C-0CC3C81B7B9A}" type="presParOf" srcId="{35F4BA4A-4350-45B9-A1C8-53B6A36104EC}" destId="{98526FF7-8F51-431A-BAF5-9FF988F78FA3}" srcOrd="0" destOrd="0" presId="urn:microsoft.com/office/officeart/2008/layout/LinedList"/>
    <dgm:cxn modelId="{062273C2-B04B-4661-A3F3-3DF4E90524AB}" type="presParOf" srcId="{35F4BA4A-4350-45B9-A1C8-53B6A36104EC}" destId="{314A7EDF-81BD-4CA1-9798-E58DC220F780}" srcOrd="1" destOrd="0" presId="urn:microsoft.com/office/officeart/2008/layout/LinedList"/>
    <dgm:cxn modelId="{26BB7669-CCC1-40F6-8949-1ACD503D4968}" type="presParOf" srcId="{93070ACA-4D0E-4C84-B09B-2CDB2BBE85BB}" destId="{48EBDF7D-D756-4323-8654-1C6E916885EF}" srcOrd="32" destOrd="0" presId="urn:microsoft.com/office/officeart/2008/layout/LinedList"/>
    <dgm:cxn modelId="{C7EA87FA-D852-4261-BFE9-58415F8C6D94}" type="presParOf" srcId="{93070ACA-4D0E-4C84-B09B-2CDB2BBE85BB}" destId="{637E7A31-EF9F-4FE4-8FE1-F716305E0ABF}" srcOrd="33" destOrd="0" presId="urn:microsoft.com/office/officeart/2008/layout/LinedList"/>
    <dgm:cxn modelId="{29D95423-BDAD-4D3A-9BCE-06FFD6AEF597}" type="presParOf" srcId="{637E7A31-EF9F-4FE4-8FE1-F716305E0ABF}" destId="{4AD3FFA4-C030-492D-B342-A2BF233B5D98}" srcOrd="0" destOrd="0" presId="urn:microsoft.com/office/officeart/2008/layout/LinedList"/>
    <dgm:cxn modelId="{6FBCEAA1-B233-46B4-9E7C-A129E8320FC6}" type="presParOf" srcId="{637E7A31-EF9F-4FE4-8FE1-F716305E0ABF}" destId="{3E2B65AD-7549-4DEC-AB44-50303CD894DE}" srcOrd="1" destOrd="0" presId="urn:microsoft.com/office/officeart/2008/layout/LinedList"/>
    <dgm:cxn modelId="{931C19FB-87AC-47C4-89D5-3006D41F4AAC}" type="presParOf" srcId="{93070ACA-4D0E-4C84-B09B-2CDB2BBE85BB}" destId="{886B0535-6EC2-4E52-979B-C9CF87E52737}" srcOrd="34" destOrd="0" presId="urn:microsoft.com/office/officeart/2008/layout/LinedList"/>
    <dgm:cxn modelId="{074ABC35-913D-4FED-80F8-8754A03F1BA9}" type="presParOf" srcId="{93070ACA-4D0E-4C84-B09B-2CDB2BBE85BB}" destId="{AEEBFB18-FAC5-4487-9B39-C306F9461288}" srcOrd="35" destOrd="0" presId="urn:microsoft.com/office/officeart/2008/layout/LinedList"/>
    <dgm:cxn modelId="{D6E1AE54-C0CE-4C32-BA1F-4B3073A1D567}" type="presParOf" srcId="{AEEBFB18-FAC5-4487-9B39-C306F9461288}" destId="{C72B12FD-128A-4496-9349-5C1E8E789BB6}" srcOrd="0" destOrd="0" presId="urn:microsoft.com/office/officeart/2008/layout/LinedList"/>
    <dgm:cxn modelId="{1908CD9A-8DF9-4BA9-9A1F-FB575EB638A4}" type="presParOf" srcId="{AEEBFB18-FAC5-4487-9B39-C306F9461288}" destId="{D0D05352-F459-4361-8517-60229B511A1A}" srcOrd="1" destOrd="0" presId="urn:microsoft.com/office/officeart/2008/layout/LinedList"/>
    <dgm:cxn modelId="{2EF4EDFC-E001-441E-A6A2-0C66A7993ADE}" type="presParOf" srcId="{93070ACA-4D0E-4C84-B09B-2CDB2BBE85BB}" destId="{41BC97D9-C704-4476-8940-B4DAC7964D30}" srcOrd="36" destOrd="0" presId="urn:microsoft.com/office/officeart/2008/layout/LinedList"/>
    <dgm:cxn modelId="{AF14AAEE-A212-4EA1-834D-D3C07635A5B2}" type="presParOf" srcId="{93070ACA-4D0E-4C84-B09B-2CDB2BBE85BB}" destId="{C24A7458-7C10-479F-9945-73A936E40B01}" srcOrd="37" destOrd="0" presId="urn:microsoft.com/office/officeart/2008/layout/LinedList"/>
    <dgm:cxn modelId="{3657EF09-85EC-4383-9908-00E117D6EAB8}" type="presParOf" srcId="{C24A7458-7C10-479F-9945-73A936E40B01}" destId="{72A3BACF-605F-4744-8AFE-DB01BE3CE92F}" srcOrd="0" destOrd="0" presId="urn:microsoft.com/office/officeart/2008/layout/LinedList"/>
    <dgm:cxn modelId="{D56E0977-EF44-4215-836C-92BF637276C3}" type="presParOf" srcId="{C24A7458-7C10-479F-9945-73A936E40B01}" destId="{080168A3-E7E4-44E9-BC7D-F8CA32E9098F}" srcOrd="1" destOrd="0" presId="urn:microsoft.com/office/officeart/2008/layout/LinedList"/>
    <dgm:cxn modelId="{3A6732EE-AFE2-4DDC-A480-1EF404DA22CF}" type="presParOf" srcId="{93070ACA-4D0E-4C84-B09B-2CDB2BBE85BB}" destId="{563B6AE9-668B-4952-91D2-1C28C57D31E4}" srcOrd="38" destOrd="0" presId="urn:microsoft.com/office/officeart/2008/layout/LinedList"/>
    <dgm:cxn modelId="{3EE5F268-6EB0-4C34-9B67-55466DFEC55C}" type="presParOf" srcId="{93070ACA-4D0E-4C84-B09B-2CDB2BBE85BB}" destId="{34975791-6FAE-431F-8716-F2CFD8B9EB66}" srcOrd="39" destOrd="0" presId="urn:microsoft.com/office/officeart/2008/layout/LinedList"/>
    <dgm:cxn modelId="{E28F0925-E331-4334-920B-4D308FFA5EAC}" type="presParOf" srcId="{34975791-6FAE-431F-8716-F2CFD8B9EB66}" destId="{2286F44E-D63D-4C3D-8FA8-4202BE00E753}" srcOrd="0" destOrd="0" presId="urn:microsoft.com/office/officeart/2008/layout/LinedList"/>
    <dgm:cxn modelId="{7D85E856-EC6F-48DB-A039-C5BD9A2C4268}" type="presParOf" srcId="{34975791-6FAE-431F-8716-F2CFD8B9EB66}" destId="{7A8DA1BC-EF4B-45F0-B17E-2EE6474EEF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CB2CAB-5B24-4B57-A943-7D6D0733ACC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9A0619-228D-452C-A5CC-E99E508AEBA2}">
      <dgm:prSet/>
      <dgm:spPr/>
      <dgm:t>
        <a:bodyPr/>
        <a:lstStyle/>
        <a:p>
          <a:r>
            <a:rPr lang="en-GB"/>
            <a:t>TAGS:</a:t>
          </a:r>
          <a:endParaRPr lang="en-US"/>
        </a:p>
      </dgm:t>
    </dgm:pt>
    <dgm:pt modelId="{ED02F966-43EB-421C-9C56-5EBF42B16A20}" type="parTrans" cxnId="{1D225DB6-64A2-4D8C-B791-1F3008E220AE}">
      <dgm:prSet/>
      <dgm:spPr/>
      <dgm:t>
        <a:bodyPr/>
        <a:lstStyle/>
        <a:p>
          <a:endParaRPr lang="en-US"/>
        </a:p>
      </dgm:t>
    </dgm:pt>
    <dgm:pt modelId="{626DA351-9161-4B37-89A4-BC91B82C791F}" type="sibTrans" cxnId="{1D225DB6-64A2-4D8C-B791-1F3008E220AE}">
      <dgm:prSet/>
      <dgm:spPr/>
      <dgm:t>
        <a:bodyPr/>
        <a:lstStyle/>
        <a:p>
          <a:endParaRPr lang="en-US"/>
        </a:p>
      </dgm:t>
    </dgm:pt>
    <dgm:pt modelId="{0C7987C2-FA53-4B4B-920B-76E450587BBF}">
      <dgm:prSet/>
      <dgm:spPr/>
      <dgm:t>
        <a:bodyPr/>
        <a:lstStyle/>
        <a:p>
          <a:r>
            <a:rPr lang="en-GB"/>
            <a:t>OPEN SPACE</a:t>
          </a:r>
          <a:endParaRPr lang="en-US"/>
        </a:p>
      </dgm:t>
    </dgm:pt>
    <dgm:pt modelId="{0506CDC0-23C9-4F45-974C-A9AB4425E426}" type="parTrans" cxnId="{BF265406-236B-4EFA-9EE0-4B3251628723}">
      <dgm:prSet/>
      <dgm:spPr/>
      <dgm:t>
        <a:bodyPr/>
        <a:lstStyle/>
        <a:p>
          <a:endParaRPr lang="en-US"/>
        </a:p>
      </dgm:t>
    </dgm:pt>
    <dgm:pt modelId="{147BD96D-AA97-440B-B9F4-2A0099935044}" type="sibTrans" cxnId="{BF265406-236B-4EFA-9EE0-4B3251628723}">
      <dgm:prSet/>
      <dgm:spPr/>
      <dgm:t>
        <a:bodyPr/>
        <a:lstStyle/>
        <a:p>
          <a:endParaRPr lang="en-US"/>
        </a:p>
      </dgm:t>
    </dgm:pt>
    <dgm:pt modelId="{2C8631B7-1EFC-4C81-95D9-702FC42FD801}">
      <dgm:prSet/>
      <dgm:spPr/>
      <dgm:t>
        <a:bodyPr/>
        <a:lstStyle/>
        <a:p>
          <a:r>
            <a:rPr lang="en-GB"/>
            <a:t>FASHION SHOWS</a:t>
          </a:r>
          <a:endParaRPr lang="en-US"/>
        </a:p>
      </dgm:t>
    </dgm:pt>
    <dgm:pt modelId="{C908AB8E-8989-415A-9CE9-7423584D0992}" type="parTrans" cxnId="{AD73A6E4-4119-44EF-A137-D5494C255529}">
      <dgm:prSet/>
      <dgm:spPr/>
      <dgm:t>
        <a:bodyPr/>
        <a:lstStyle/>
        <a:p>
          <a:endParaRPr lang="en-US"/>
        </a:p>
      </dgm:t>
    </dgm:pt>
    <dgm:pt modelId="{D6EB1452-FA9B-4586-A5A4-C0EC775EE4EF}" type="sibTrans" cxnId="{AD73A6E4-4119-44EF-A137-D5494C255529}">
      <dgm:prSet/>
      <dgm:spPr/>
      <dgm:t>
        <a:bodyPr/>
        <a:lstStyle/>
        <a:p>
          <a:endParaRPr lang="en-US"/>
        </a:p>
      </dgm:t>
    </dgm:pt>
    <dgm:pt modelId="{6F485344-651C-4F0C-9C6E-536D2BEEF1FF}">
      <dgm:prSet/>
      <dgm:spPr/>
      <dgm:t>
        <a:bodyPr/>
        <a:lstStyle/>
        <a:p>
          <a:r>
            <a:rPr lang="en-GB"/>
            <a:t>PHOTOSHOOT</a:t>
          </a:r>
          <a:endParaRPr lang="en-US"/>
        </a:p>
      </dgm:t>
    </dgm:pt>
    <dgm:pt modelId="{6C819DB3-ED61-4138-9709-B26746B9FF46}" type="parTrans" cxnId="{0670EEC9-CB0E-4C40-B737-43886E85BB8E}">
      <dgm:prSet/>
      <dgm:spPr/>
      <dgm:t>
        <a:bodyPr/>
        <a:lstStyle/>
        <a:p>
          <a:endParaRPr lang="en-US"/>
        </a:p>
      </dgm:t>
    </dgm:pt>
    <dgm:pt modelId="{AEFE473C-32BF-479D-9618-42726E2CFFB7}" type="sibTrans" cxnId="{0670EEC9-CB0E-4C40-B737-43886E85BB8E}">
      <dgm:prSet/>
      <dgm:spPr/>
      <dgm:t>
        <a:bodyPr/>
        <a:lstStyle/>
        <a:p>
          <a:endParaRPr lang="en-US"/>
        </a:p>
      </dgm:t>
    </dgm:pt>
    <dgm:pt modelId="{7C929B4B-298B-4B88-9556-9051B2598632}">
      <dgm:prSet/>
      <dgm:spPr/>
      <dgm:t>
        <a:bodyPr/>
        <a:lstStyle/>
        <a:p>
          <a:r>
            <a:rPr lang="en-GB"/>
            <a:t>FILMING</a:t>
          </a:r>
          <a:endParaRPr lang="en-US"/>
        </a:p>
      </dgm:t>
    </dgm:pt>
    <dgm:pt modelId="{0E968AE8-272F-49F2-B873-E7241CAE81DA}" type="parTrans" cxnId="{3F38E50A-52CD-48FD-A171-EB4952700E69}">
      <dgm:prSet/>
      <dgm:spPr/>
      <dgm:t>
        <a:bodyPr/>
        <a:lstStyle/>
        <a:p>
          <a:endParaRPr lang="en-US"/>
        </a:p>
      </dgm:t>
    </dgm:pt>
    <dgm:pt modelId="{EF24066B-24AA-4373-8CAF-754BB2A10335}" type="sibTrans" cxnId="{3F38E50A-52CD-48FD-A171-EB4952700E69}">
      <dgm:prSet/>
      <dgm:spPr/>
      <dgm:t>
        <a:bodyPr/>
        <a:lstStyle/>
        <a:p>
          <a:endParaRPr lang="en-US"/>
        </a:p>
      </dgm:t>
    </dgm:pt>
    <dgm:pt modelId="{442078EE-59D7-4C3E-A3D2-6AD1D089B326}">
      <dgm:prSet/>
      <dgm:spPr/>
      <dgm:t>
        <a:bodyPr/>
        <a:lstStyle/>
        <a:p>
          <a:r>
            <a:rPr lang="en-GB" dirty="0"/>
            <a:t>EXHIBITIONS</a:t>
          </a:r>
          <a:endParaRPr lang="en-US" dirty="0"/>
        </a:p>
      </dgm:t>
    </dgm:pt>
    <dgm:pt modelId="{0BB2CAAA-828B-4767-9490-71EC7B636134}" type="parTrans" cxnId="{563D4A90-D4E5-4E2C-B147-B32B771FA6A2}">
      <dgm:prSet/>
      <dgm:spPr/>
      <dgm:t>
        <a:bodyPr/>
        <a:lstStyle/>
        <a:p>
          <a:endParaRPr lang="en-US"/>
        </a:p>
      </dgm:t>
    </dgm:pt>
    <dgm:pt modelId="{E6FE9944-649C-4F4F-B5B8-589C375F457A}" type="sibTrans" cxnId="{563D4A90-D4E5-4E2C-B147-B32B771FA6A2}">
      <dgm:prSet/>
      <dgm:spPr/>
      <dgm:t>
        <a:bodyPr/>
        <a:lstStyle/>
        <a:p>
          <a:endParaRPr lang="en-US"/>
        </a:p>
      </dgm:t>
    </dgm:pt>
    <dgm:pt modelId="{7BCCB0A7-617C-486B-BD0F-45D2CC338AA0}">
      <dgm:prSet/>
      <dgm:spPr/>
      <dgm:t>
        <a:bodyPr/>
        <a:lstStyle/>
        <a:p>
          <a:r>
            <a:rPr lang="en-GB" dirty="0"/>
            <a:t>BOOK LAUNCHESS</a:t>
          </a:r>
          <a:endParaRPr lang="en-US" dirty="0"/>
        </a:p>
      </dgm:t>
    </dgm:pt>
    <dgm:pt modelId="{6695C32A-C54F-4F5F-9481-D2CCDF594D3A}" type="parTrans" cxnId="{2937F793-651A-44AB-B0F3-0871B57A098E}">
      <dgm:prSet/>
      <dgm:spPr/>
      <dgm:t>
        <a:bodyPr/>
        <a:lstStyle/>
        <a:p>
          <a:endParaRPr lang="en-US"/>
        </a:p>
      </dgm:t>
    </dgm:pt>
    <dgm:pt modelId="{C8542F18-ED14-4365-8B05-CD4E3A1336F0}" type="sibTrans" cxnId="{2937F793-651A-44AB-B0F3-0871B57A098E}">
      <dgm:prSet/>
      <dgm:spPr/>
      <dgm:t>
        <a:bodyPr/>
        <a:lstStyle/>
        <a:p>
          <a:endParaRPr lang="en-US"/>
        </a:p>
      </dgm:t>
    </dgm:pt>
    <dgm:pt modelId="{27734DB9-B06C-4245-86BD-072B28270D12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114692A8-BF96-4BBB-9BD9-90B7E64F1FDE}" type="parTrans" cxnId="{7679A9E0-26E9-44E2-865D-21AC50104DEB}">
      <dgm:prSet/>
      <dgm:spPr/>
      <dgm:t>
        <a:bodyPr/>
        <a:lstStyle/>
        <a:p>
          <a:endParaRPr lang="en-US"/>
        </a:p>
      </dgm:t>
    </dgm:pt>
    <dgm:pt modelId="{4360F284-CBB8-46E5-A67E-F93C9AA49618}" type="sibTrans" cxnId="{7679A9E0-26E9-44E2-865D-21AC50104DEB}">
      <dgm:prSet/>
      <dgm:spPr/>
      <dgm:t>
        <a:bodyPr/>
        <a:lstStyle/>
        <a:p>
          <a:endParaRPr lang="en-US"/>
        </a:p>
      </dgm:t>
    </dgm:pt>
    <dgm:pt modelId="{8AE26312-0DD1-4454-A5D9-C933B99223FF}">
      <dgm:prSet/>
      <dgm:spPr/>
      <dgm:t>
        <a:bodyPr/>
        <a:lstStyle/>
        <a:p>
          <a:r>
            <a:rPr lang="en-GB"/>
            <a:t>WORKSHOP</a:t>
          </a:r>
          <a:endParaRPr lang="en-US"/>
        </a:p>
      </dgm:t>
    </dgm:pt>
    <dgm:pt modelId="{566D7876-713C-4C06-AC81-E24C3406A296}" type="parTrans" cxnId="{9234266C-37A7-4786-AFF6-2FEB51C9EB80}">
      <dgm:prSet/>
      <dgm:spPr/>
      <dgm:t>
        <a:bodyPr/>
        <a:lstStyle/>
        <a:p>
          <a:endParaRPr lang="en-US"/>
        </a:p>
      </dgm:t>
    </dgm:pt>
    <dgm:pt modelId="{0494E9A8-DA19-41AF-9C06-4400C21F65A2}" type="sibTrans" cxnId="{9234266C-37A7-4786-AFF6-2FEB51C9EB80}">
      <dgm:prSet/>
      <dgm:spPr/>
      <dgm:t>
        <a:bodyPr/>
        <a:lstStyle/>
        <a:p>
          <a:endParaRPr lang="en-US"/>
        </a:p>
      </dgm:t>
    </dgm:pt>
    <dgm:pt modelId="{02355DDC-0F28-488F-8BAB-ABD6B698075F}">
      <dgm:prSet/>
      <dgm:spPr/>
      <dgm:t>
        <a:bodyPr/>
        <a:lstStyle/>
        <a:p>
          <a:r>
            <a:rPr lang="en-GB"/>
            <a:t>WORK SESSION</a:t>
          </a:r>
          <a:endParaRPr lang="en-US"/>
        </a:p>
      </dgm:t>
    </dgm:pt>
    <dgm:pt modelId="{A6EDAE96-77BC-46C5-A153-FD5438D8CA99}" type="parTrans" cxnId="{693CF4F7-A578-4EAC-9461-3F01DEDEB031}">
      <dgm:prSet/>
      <dgm:spPr/>
      <dgm:t>
        <a:bodyPr/>
        <a:lstStyle/>
        <a:p>
          <a:endParaRPr lang="en-US"/>
        </a:p>
      </dgm:t>
    </dgm:pt>
    <dgm:pt modelId="{C775C315-5E7B-4DBE-9227-7EEF40C71361}" type="sibTrans" cxnId="{693CF4F7-A578-4EAC-9461-3F01DEDEB031}">
      <dgm:prSet/>
      <dgm:spPr/>
      <dgm:t>
        <a:bodyPr/>
        <a:lstStyle/>
        <a:p>
          <a:endParaRPr lang="en-US"/>
        </a:p>
      </dgm:t>
    </dgm:pt>
    <dgm:pt modelId="{A9A54813-40AD-44E2-83FB-256E8E4BE518}">
      <dgm:prSet/>
      <dgm:spPr/>
      <dgm:t>
        <a:bodyPr/>
        <a:lstStyle/>
        <a:p>
          <a:r>
            <a:rPr lang="en-GB"/>
            <a:t>GROUP WORK</a:t>
          </a:r>
          <a:endParaRPr lang="en-US"/>
        </a:p>
      </dgm:t>
    </dgm:pt>
    <dgm:pt modelId="{5B8C55A4-77DF-4409-8FF6-E8C7E9F50FC5}" type="parTrans" cxnId="{AD829853-3DBA-47A0-AF4E-C779243E2CC5}">
      <dgm:prSet/>
      <dgm:spPr/>
      <dgm:t>
        <a:bodyPr/>
        <a:lstStyle/>
        <a:p>
          <a:endParaRPr lang="en-US"/>
        </a:p>
      </dgm:t>
    </dgm:pt>
    <dgm:pt modelId="{3249D092-41D7-439B-BB74-C2683EE13B7B}" type="sibTrans" cxnId="{AD829853-3DBA-47A0-AF4E-C779243E2CC5}">
      <dgm:prSet/>
      <dgm:spPr/>
      <dgm:t>
        <a:bodyPr/>
        <a:lstStyle/>
        <a:p>
          <a:endParaRPr lang="en-US"/>
        </a:p>
      </dgm:t>
    </dgm:pt>
    <dgm:pt modelId="{F45CF40C-9397-44E7-A07A-10B1CB00C1A6}">
      <dgm:prSet/>
      <dgm:spPr/>
      <dgm:t>
        <a:bodyPr/>
        <a:lstStyle/>
        <a:p>
          <a:r>
            <a:rPr lang="en-GB"/>
            <a:t>PLANNING SESSION</a:t>
          </a:r>
          <a:endParaRPr lang="en-US"/>
        </a:p>
      </dgm:t>
    </dgm:pt>
    <dgm:pt modelId="{CEF6754B-DAE0-4894-9BEC-80C9E8E76A43}" type="parTrans" cxnId="{682FED2E-A9F8-447C-B9C9-B27E3DA69E99}">
      <dgm:prSet/>
      <dgm:spPr/>
      <dgm:t>
        <a:bodyPr/>
        <a:lstStyle/>
        <a:p>
          <a:endParaRPr lang="en-US"/>
        </a:p>
      </dgm:t>
    </dgm:pt>
    <dgm:pt modelId="{B62A53B6-EA9A-4CD5-AACE-63879C4925DE}" type="sibTrans" cxnId="{682FED2E-A9F8-447C-B9C9-B27E3DA69E99}">
      <dgm:prSet/>
      <dgm:spPr/>
      <dgm:t>
        <a:bodyPr/>
        <a:lstStyle/>
        <a:p>
          <a:endParaRPr lang="en-US"/>
        </a:p>
      </dgm:t>
    </dgm:pt>
    <dgm:pt modelId="{EA887EE7-6B3D-425D-8576-A91F723C2419}">
      <dgm:prSet/>
      <dgm:spPr/>
      <dgm:t>
        <a:bodyPr/>
        <a:lstStyle/>
        <a:p>
          <a:r>
            <a:rPr lang="en-GB"/>
            <a:t>CREATIVE SPACE</a:t>
          </a:r>
          <a:endParaRPr lang="en-US"/>
        </a:p>
      </dgm:t>
    </dgm:pt>
    <dgm:pt modelId="{7C2D587C-CF5E-4848-92E0-AF0A10C79EB3}" type="parTrans" cxnId="{6C1BBF52-D461-4363-8319-F503447295BB}">
      <dgm:prSet/>
      <dgm:spPr/>
      <dgm:t>
        <a:bodyPr/>
        <a:lstStyle/>
        <a:p>
          <a:endParaRPr lang="en-US"/>
        </a:p>
      </dgm:t>
    </dgm:pt>
    <dgm:pt modelId="{39604E49-B365-4465-861E-012A83C118EA}" type="sibTrans" cxnId="{6C1BBF52-D461-4363-8319-F503447295BB}">
      <dgm:prSet/>
      <dgm:spPr/>
      <dgm:t>
        <a:bodyPr/>
        <a:lstStyle/>
        <a:p>
          <a:endParaRPr lang="en-US"/>
        </a:p>
      </dgm:t>
    </dgm:pt>
    <dgm:pt modelId="{6C8319FB-4355-4D15-B545-DE4DB1197A9B}">
      <dgm:prSet/>
      <dgm:spPr/>
      <dgm:t>
        <a:bodyPr/>
        <a:lstStyle/>
        <a:p>
          <a:r>
            <a:rPr lang="en-GB"/>
            <a:t>ANNUAL GENERAL MEETING</a:t>
          </a:r>
          <a:endParaRPr lang="en-US"/>
        </a:p>
      </dgm:t>
    </dgm:pt>
    <dgm:pt modelId="{19F55FF8-41CC-47DE-AD35-86C8B86B32CE}" type="parTrans" cxnId="{C756160F-137E-4599-A65D-B200C56B45B1}">
      <dgm:prSet/>
      <dgm:spPr/>
      <dgm:t>
        <a:bodyPr/>
        <a:lstStyle/>
        <a:p>
          <a:endParaRPr lang="en-US"/>
        </a:p>
      </dgm:t>
    </dgm:pt>
    <dgm:pt modelId="{2B157318-D7C9-4094-B760-6082FA6E3A6C}" type="sibTrans" cxnId="{C756160F-137E-4599-A65D-B200C56B45B1}">
      <dgm:prSet/>
      <dgm:spPr/>
      <dgm:t>
        <a:bodyPr/>
        <a:lstStyle/>
        <a:p>
          <a:endParaRPr lang="en-US"/>
        </a:p>
      </dgm:t>
    </dgm:pt>
    <dgm:pt modelId="{CA00A8EF-6B7B-47AD-90AB-65BEEF3AAED5}">
      <dgm:prSet/>
      <dgm:spPr/>
      <dgm:t>
        <a:bodyPr/>
        <a:lstStyle/>
        <a:p>
          <a:r>
            <a:rPr lang="en-GB"/>
            <a:t>SUMMIT</a:t>
          </a:r>
          <a:endParaRPr lang="en-US"/>
        </a:p>
      </dgm:t>
    </dgm:pt>
    <dgm:pt modelId="{748C8D47-6656-4FD7-A253-552622EB4BEC}" type="parTrans" cxnId="{B18346DA-67CE-44C9-B44A-973F186AFB81}">
      <dgm:prSet/>
      <dgm:spPr/>
      <dgm:t>
        <a:bodyPr/>
        <a:lstStyle/>
        <a:p>
          <a:endParaRPr lang="en-US"/>
        </a:p>
      </dgm:t>
    </dgm:pt>
    <dgm:pt modelId="{6479BE03-518A-44D1-9980-D58A4A386DA4}" type="sibTrans" cxnId="{B18346DA-67CE-44C9-B44A-973F186AFB81}">
      <dgm:prSet/>
      <dgm:spPr/>
      <dgm:t>
        <a:bodyPr/>
        <a:lstStyle/>
        <a:p>
          <a:endParaRPr lang="en-US"/>
        </a:p>
      </dgm:t>
    </dgm:pt>
    <dgm:pt modelId="{A1CBB0DF-BC48-4795-A3B6-EF9FB12AF617}">
      <dgm:prSet/>
      <dgm:spPr/>
      <dgm:t>
        <a:bodyPr/>
        <a:lstStyle/>
        <a:p>
          <a:r>
            <a:rPr lang="en-GB"/>
            <a:t>FORUM</a:t>
          </a:r>
          <a:endParaRPr lang="en-US"/>
        </a:p>
      </dgm:t>
    </dgm:pt>
    <dgm:pt modelId="{A026397C-D8E3-41C9-827C-23A5D6D8C670}" type="parTrans" cxnId="{98293452-C26C-4C21-B11D-8F3ED74F3F86}">
      <dgm:prSet/>
      <dgm:spPr/>
      <dgm:t>
        <a:bodyPr/>
        <a:lstStyle/>
        <a:p>
          <a:endParaRPr lang="en-US"/>
        </a:p>
      </dgm:t>
    </dgm:pt>
    <dgm:pt modelId="{4865A79F-59E8-4589-A985-C8CD83057CF0}" type="sibTrans" cxnId="{98293452-C26C-4C21-B11D-8F3ED74F3F86}">
      <dgm:prSet/>
      <dgm:spPr/>
      <dgm:t>
        <a:bodyPr/>
        <a:lstStyle/>
        <a:p>
          <a:endParaRPr lang="en-US"/>
        </a:p>
      </dgm:t>
    </dgm:pt>
    <dgm:pt modelId="{51E3C885-42F6-41A1-A5FF-686B763948D0}">
      <dgm:prSet/>
      <dgm:spPr/>
      <dgm:t>
        <a:bodyPr/>
        <a:lstStyle/>
        <a:p>
          <a:r>
            <a:rPr lang="en-GB"/>
            <a:t>PRESS CONFERENCE</a:t>
          </a:r>
          <a:endParaRPr lang="en-US"/>
        </a:p>
      </dgm:t>
    </dgm:pt>
    <dgm:pt modelId="{68A0CDE2-17E5-498B-9A68-210BD01917F7}" type="parTrans" cxnId="{4DA69FC1-7580-4386-8752-FC1441B1EA67}">
      <dgm:prSet/>
      <dgm:spPr/>
      <dgm:t>
        <a:bodyPr/>
        <a:lstStyle/>
        <a:p>
          <a:endParaRPr lang="en-US"/>
        </a:p>
      </dgm:t>
    </dgm:pt>
    <dgm:pt modelId="{EA1446FD-7C29-4268-A07A-E04724FC0E07}" type="sibTrans" cxnId="{4DA69FC1-7580-4386-8752-FC1441B1EA67}">
      <dgm:prSet/>
      <dgm:spPr/>
      <dgm:t>
        <a:bodyPr/>
        <a:lstStyle/>
        <a:p>
          <a:endParaRPr lang="en-US"/>
        </a:p>
      </dgm:t>
    </dgm:pt>
    <dgm:pt modelId="{B518F7DB-EFEA-4889-9928-848AE3A39CAA}">
      <dgm:prSet/>
      <dgm:spPr/>
      <dgm:t>
        <a:bodyPr/>
        <a:lstStyle/>
        <a:p>
          <a:r>
            <a:rPr lang="en-GB"/>
            <a:t>CONFERENCE VENUE</a:t>
          </a:r>
          <a:endParaRPr lang="en-US"/>
        </a:p>
      </dgm:t>
    </dgm:pt>
    <dgm:pt modelId="{630D482E-FF42-4FAD-8DA3-F388C92D4B4F}" type="parTrans" cxnId="{7DD4B078-1EE4-4B99-9709-1C9C27D9D3ED}">
      <dgm:prSet/>
      <dgm:spPr/>
      <dgm:t>
        <a:bodyPr/>
        <a:lstStyle/>
        <a:p>
          <a:endParaRPr lang="en-US"/>
        </a:p>
      </dgm:t>
    </dgm:pt>
    <dgm:pt modelId="{9D1E8642-4CA4-4BDD-ADE9-48C9A72C8F8E}" type="sibTrans" cxnId="{7DD4B078-1EE4-4B99-9709-1C9C27D9D3ED}">
      <dgm:prSet/>
      <dgm:spPr/>
      <dgm:t>
        <a:bodyPr/>
        <a:lstStyle/>
        <a:p>
          <a:endParaRPr lang="en-US"/>
        </a:p>
      </dgm:t>
    </dgm:pt>
    <dgm:pt modelId="{4B447691-6B74-463F-9E38-883E4207E20F}">
      <dgm:prSet/>
      <dgm:spPr/>
      <dgm:t>
        <a:bodyPr/>
        <a:lstStyle/>
        <a:p>
          <a:r>
            <a:rPr lang="en-GB"/>
            <a:t>AUDITORIUM</a:t>
          </a:r>
          <a:endParaRPr lang="en-US"/>
        </a:p>
      </dgm:t>
    </dgm:pt>
    <dgm:pt modelId="{C614AA6F-242F-4605-8972-68AE6CBEC087}" type="parTrans" cxnId="{830EE054-35DE-44BA-BF48-9CC4C0027698}">
      <dgm:prSet/>
      <dgm:spPr/>
      <dgm:t>
        <a:bodyPr/>
        <a:lstStyle/>
        <a:p>
          <a:endParaRPr lang="en-US"/>
        </a:p>
      </dgm:t>
    </dgm:pt>
    <dgm:pt modelId="{9C5250E3-3C8F-4E93-A273-D53C9C3829AD}" type="sibTrans" cxnId="{830EE054-35DE-44BA-BF48-9CC4C0027698}">
      <dgm:prSet/>
      <dgm:spPr/>
      <dgm:t>
        <a:bodyPr/>
        <a:lstStyle/>
        <a:p>
          <a:endParaRPr lang="en-US"/>
        </a:p>
      </dgm:t>
    </dgm:pt>
    <dgm:pt modelId="{6037A058-1786-4844-BF25-1683BFE5A09A}">
      <dgm:prSet/>
      <dgm:spPr/>
      <dgm:t>
        <a:bodyPr/>
        <a:lstStyle/>
        <a:p>
          <a:r>
            <a:rPr lang="en-GB"/>
            <a:t>CONFERENCE CENTER</a:t>
          </a:r>
          <a:endParaRPr lang="en-US"/>
        </a:p>
      </dgm:t>
    </dgm:pt>
    <dgm:pt modelId="{DA1B3475-77D6-4010-8B8B-6D153EFE1BBD}" type="parTrans" cxnId="{2F863E0E-FEBB-4CCE-AA49-A77383AA868B}">
      <dgm:prSet/>
      <dgm:spPr/>
      <dgm:t>
        <a:bodyPr/>
        <a:lstStyle/>
        <a:p>
          <a:endParaRPr lang="en-US"/>
        </a:p>
      </dgm:t>
    </dgm:pt>
    <dgm:pt modelId="{76583627-D7A8-4425-81C7-066EA89E5571}" type="sibTrans" cxnId="{2F863E0E-FEBB-4CCE-AA49-A77383AA868B}">
      <dgm:prSet/>
      <dgm:spPr/>
      <dgm:t>
        <a:bodyPr/>
        <a:lstStyle/>
        <a:p>
          <a:endParaRPr lang="en-US"/>
        </a:p>
      </dgm:t>
    </dgm:pt>
    <dgm:pt modelId="{9C531C33-8B42-404A-A3C5-C331CEA93D03}" type="pres">
      <dgm:prSet presAssocID="{F4CB2CAB-5B24-4B57-A943-7D6D0733ACC9}" presName="vert0" presStyleCnt="0">
        <dgm:presLayoutVars>
          <dgm:dir/>
          <dgm:animOne val="branch"/>
          <dgm:animLvl val="lvl"/>
        </dgm:presLayoutVars>
      </dgm:prSet>
      <dgm:spPr/>
    </dgm:pt>
    <dgm:pt modelId="{AAA7961D-8A2F-4C65-9706-651A3BFA453C}" type="pres">
      <dgm:prSet presAssocID="{939A0619-228D-452C-A5CC-E99E508AEBA2}" presName="thickLine" presStyleLbl="alignNode1" presStyleIdx="0" presStyleCnt="20"/>
      <dgm:spPr/>
    </dgm:pt>
    <dgm:pt modelId="{DD361561-895B-4524-BDB6-C64AC6560B62}" type="pres">
      <dgm:prSet presAssocID="{939A0619-228D-452C-A5CC-E99E508AEBA2}" presName="horz1" presStyleCnt="0"/>
      <dgm:spPr/>
    </dgm:pt>
    <dgm:pt modelId="{A7C85456-98A7-49D4-B309-9624ED1A4F23}" type="pres">
      <dgm:prSet presAssocID="{939A0619-228D-452C-A5CC-E99E508AEBA2}" presName="tx1" presStyleLbl="revTx" presStyleIdx="0" presStyleCnt="20"/>
      <dgm:spPr/>
    </dgm:pt>
    <dgm:pt modelId="{6AB332EC-E728-4800-B12E-D46523BFE33C}" type="pres">
      <dgm:prSet presAssocID="{939A0619-228D-452C-A5CC-E99E508AEBA2}" presName="vert1" presStyleCnt="0"/>
      <dgm:spPr/>
    </dgm:pt>
    <dgm:pt modelId="{1EBDF35C-BFFB-4CE0-BA51-C6BB76A13A31}" type="pres">
      <dgm:prSet presAssocID="{0C7987C2-FA53-4B4B-920B-76E450587BBF}" presName="thickLine" presStyleLbl="alignNode1" presStyleIdx="1" presStyleCnt="20"/>
      <dgm:spPr/>
    </dgm:pt>
    <dgm:pt modelId="{B87C5569-4EC7-4521-980A-60120113F4E2}" type="pres">
      <dgm:prSet presAssocID="{0C7987C2-FA53-4B4B-920B-76E450587BBF}" presName="horz1" presStyleCnt="0"/>
      <dgm:spPr/>
    </dgm:pt>
    <dgm:pt modelId="{FDF3718D-DB31-46A6-9E95-83442EEFB510}" type="pres">
      <dgm:prSet presAssocID="{0C7987C2-FA53-4B4B-920B-76E450587BBF}" presName="tx1" presStyleLbl="revTx" presStyleIdx="1" presStyleCnt="20"/>
      <dgm:spPr/>
    </dgm:pt>
    <dgm:pt modelId="{F4E9D897-6C0A-4EC9-A7DC-F5AE79EA3117}" type="pres">
      <dgm:prSet presAssocID="{0C7987C2-FA53-4B4B-920B-76E450587BBF}" presName="vert1" presStyleCnt="0"/>
      <dgm:spPr/>
    </dgm:pt>
    <dgm:pt modelId="{95F74906-4DE9-4DE8-8644-B09A0F634C36}" type="pres">
      <dgm:prSet presAssocID="{2C8631B7-1EFC-4C81-95D9-702FC42FD801}" presName="thickLine" presStyleLbl="alignNode1" presStyleIdx="2" presStyleCnt="20"/>
      <dgm:spPr/>
    </dgm:pt>
    <dgm:pt modelId="{E4B55950-B1FC-490E-8DF6-EE84FCEF7BDC}" type="pres">
      <dgm:prSet presAssocID="{2C8631B7-1EFC-4C81-95D9-702FC42FD801}" presName="horz1" presStyleCnt="0"/>
      <dgm:spPr/>
    </dgm:pt>
    <dgm:pt modelId="{91BEAA42-B68D-483D-AFF8-C24BCFE3FA72}" type="pres">
      <dgm:prSet presAssocID="{2C8631B7-1EFC-4C81-95D9-702FC42FD801}" presName="tx1" presStyleLbl="revTx" presStyleIdx="2" presStyleCnt="20"/>
      <dgm:spPr/>
    </dgm:pt>
    <dgm:pt modelId="{C447A08F-961C-4C68-8B20-998E33C300DA}" type="pres">
      <dgm:prSet presAssocID="{2C8631B7-1EFC-4C81-95D9-702FC42FD801}" presName="vert1" presStyleCnt="0"/>
      <dgm:spPr/>
    </dgm:pt>
    <dgm:pt modelId="{F9D44F8B-A695-4E51-8782-602D334B4D45}" type="pres">
      <dgm:prSet presAssocID="{6F485344-651C-4F0C-9C6E-536D2BEEF1FF}" presName="thickLine" presStyleLbl="alignNode1" presStyleIdx="3" presStyleCnt="20"/>
      <dgm:spPr/>
    </dgm:pt>
    <dgm:pt modelId="{1895B703-82D3-4093-BA43-D796A2AA8018}" type="pres">
      <dgm:prSet presAssocID="{6F485344-651C-4F0C-9C6E-536D2BEEF1FF}" presName="horz1" presStyleCnt="0"/>
      <dgm:spPr/>
    </dgm:pt>
    <dgm:pt modelId="{44CC12BD-EF34-4302-BBEF-8DF1AA3C3FE4}" type="pres">
      <dgm:prSet presAssocID="{6F485344-651C-4F0C-9C6E-536D2BEEF1FF}" presName="tx1" presStyleLbl="revTx" presStyleIdx="3" presStyleCnt="20"/>
      <dgm:spPr/>
    </dgm:pt>
    <dgm:pt modelId="{2F2FE072-4B34-4B8E-BB19-6D3772EBC27C}" type="pres">
      <dgm:prSet presAssocID="{6F485344-651C-4F0C-9C6E-536D2BEEF1FF}" presName="vert1" presStyleCnt="0"/>
      <dgm:spPr/>
    </dgm:pt>
    <dgm:pt modelId="{7B4BE4F4-78B6-4512-811F-62B0D400372D}" type="pres">
      <dgm:prSet presAssocID="{7C929B4B-298B-4B88-9556-9051B2598632}" presName="thickLine" presStyleLbl="alignNode1" presStyleIdx="4" presStyleCnt="20"/>
      <dgm:spPr/>
    </dgm:pt>
    <dgm:pt modelId="{FDE1B8E7-751E-4500-A014-7EBD7D3D8349}" type="pres">
      <dgm:prSet presAssocID="{7C929B4B-298B-4B88-9556-9051B2598632}" presName="horz1" presStyleCnt="0"/>
      <dgm:spPr/>
    </dgm:pt>
    <dgm:pt modelId="{8912C35E-DF1E-4D55-8F76-B69152689D5B}" type="pres">
      <dgm:prSet presAssocID="{7C929B4B-298B-4B88-9556-9051B2598632}" presName="tx1" presStyleLbl="revTx" presStyleIdx="4" presStyleCnt="20"/>
      <dgm:spPr/>
    </dgm:pt>
    <dgm:pt modelId="{FF927BFA-A36F-498A-9CA1-60E6B3FA062D}" type="pres">
      <dgm:prSet presAssocID="{7C929B4B-298B-4B88-9556-9051B2598632}" presName="vert1" presStyleCnt="0"/>
      <dgm:spPr/>
    </dgm:pt>
    <dgm:pt modelId="{EDA48716-BE25-4DE6-8E42-7E6EB9D6EB2A}" type="pres">
      <dgm:prSet presAssocID="{442078EE-59D7-4C3E-A3D2-6AD1D089B326}" presName="thickLine" presStyleLbl="alignNode1" presStyleIdx="5" presStyleCnt="20"/>
      <dgm:spPr/>
    </dgm:pt>
    <dgm:pt modelId="{0D4A8FED-E894-464B-BC3C-B6FD54B90C61}" type="pres">
      <dgm:prSet presAssocID="{442078EE-59D7-4C3E-A3D2-6AD1D089B326}" presName="horz1" presStyleCnt="0"/>
      <dgm:spPr/>
    </dgm:pt>
    <dgm:pt modelId="{FB33104B-2A64-4D9A-8DC6-93A92DD640E6}" type="pres">
      <dgm:prSet presAssocID="{442078EE-59D7-4C3E-A3D2-6AD1D089B326}" presName="tx1" presStyleLbl="revTx" presStyleIdx="5" presStyleCnt="20"/>
      <dgm:spPr/>
    </dgm:pt>
    <dgm:pt modelId="{8A66ACD4-905A-44DC-9777-5C6097FBF789}" type="pres">
      <dgm:prSet presAssocID="{442078EE-59D7-4C3E-A3D2-6AD1D089B326}" presName="vert1" presStyleCnt="0"/>
      <dgm:spPr/>
    </dgm:pt>
    <dgm:pt modelId="{FD786FDD-3E0C-4D39-8276-E3D03D56E2D6}" type="pres">
      <dgm:prSet presAssocID="{7BCCB0A7-617C-486B-BD0F-45D2CC338AA0}" presName="thickLine" presStyleLbl="alignNode1" presStyleIdx="6" presStyleCnt="20"/>
      <dgm:spPr/>
    </dgm:pt>
    <dgm:pt modelId="{D20CD41D-FB6C-4144-9329-75181D1DB983}" type="pres">
      <dgm:prSet presAssocID="{7BCCB0A7-617C-486B-BD0F-45D2CC338AA0}" presName="horz1" presStyleCnt="0"/>
      <dgm:spPr/>
    </dgm:pt>
    <dgm:pt modelId="{34BB8671-4C6F-4E2E-B4B0-3F0FE78F36E1}" type="pres">
      <dgm:prSet presAssocID="{7BCCB0A7-617C-486B-BD0F-45D2CC338AA0}" presName="tx1" presStyleLbl="revTx" presStyleIdx="6" presStyleCnt="20"/>
      <dgm:spPr/>
    </dgm:pt>
    <dgm:pt modelId="{57AD3B5A-3C0E-4483-92F7-238F8753ED73}" type="pres">
      <dgm:prSet presAssocID="{7BCCB0A7-617C-486B-BD0F-45D2CC338AA0}" presName="vert1" presStyleCnt="0"/>
      <dgm:spPr/>
    </dgm:pt>
    <dgm:pt modelId="{2A3D3CA4-0E92-4D9D-ABBD-6E534D8C100A}" type="pres">
      <dgm:prSet presAssocID="{27734DB9-B06C-4245-86BD-072B28270D12}" presName="thickLine" presStyleLbl="alignNode1" presStyleIdx="7" presStyleCnt="20"/>
      <dgm:spPr/>
    </dgm:pt>
    <dgm:pt modelId="{D3AF87ED-9D55-4EC6-8234-7EF1443BA0CE}" type="pres">
      <dgm:prSet presAssocID="{27734DB9-B06C-4245-86BD-072B28270D12}" presName="horz1" presStyleCnt="0"/>
      <dgm:spPr/>
    </dgm:pt>
    <dgm:pt modelId="{CBA46568-49BD-4A73-A5CF-425D9418A2B1}" type="pres">
      <dgm:prSet presAssocID="{27734DB9-B06C-4245-86BD-072B28270D12}" presName="tx1" presStyleLbl="revTx" presStyleIdx="7" presStyleCnt="20"/>
      <dgm:spPr/>
    </dgm:pt>
    <dgm:pt modelId="{18C4FB45-6B7A-427C-AD6B-A43A23855A76}" type="pres">
      <dgm:prSet presAssocID="{27734DB9-B06C-4245-86BD-072B28270D12}" presName="vert1" presStyleCnt="0"/>
      <dgm:spPr/>
    </dgm:pt>
    <dgm:pt modelId="{D6F0949C-2400-49C5-B125-BA006C45AA11}" type="pres">
      <dgm:prSet presAssocID="{8AE26312-0DD1-4454-A5D9-C933B99223FF}" presName="thickLine" presStyleLbl="alignNode1" presStyleIdx="8" presStyleCnt="20"/>
      <dgm:spPr/>
    </dgm:pt>
    <dgm:pt modelId="{35D4B941-30E3-4A72-A431-D766913029C3}" type="pres">
      <dgm:prSet presAssocID="{8AE26312-0DD1-4454-A5D9-C933B99223FF}" presName="horz1" presStyleCnt="0"/>
      <dgm:spPr/>
    </dgm:pt>
    <dgm:pt modelId="{64CBCFAD-2F7C-4BCF-845B-294FD6263018}" type="pres">
      <dgm:prSet presAssocID="{8AE26312-0DD1-4454-A5D9-C933B99223FF}" presName="tx1" presStyleLbl="revTx" presStyleIdx="8" presStyleCnt="20"/>
      <dgm:spPr/>
    </dgm:pt>
    <dgm:pt modelId="{75CB5D15-CD4A-4EDC-A80F-2FA06492928F}" type="pres">
      <dgm:prSet presAssocID="{8AE26312-0DD1-4454-A5D9-C933B99223FF}" presName="vert1" presStyleCnt="0"/>
      <dgm:spPr/>
    </dgm:pt>
    <dgm:pt modelId="{5DA4079F-02A0-4455-8C9F-C1BEDF9BCA4B}" type="pres">
      <dgm:prSet presAssocID="{02355DDC-0F28-488F-8BAB-ABD6B698075F}" presName="thickLine" presStyleLbl="alignNode1" presStyleIdx="9" presStyleCnt="20"/>
      <dgm:spPr/>
    </dgm:pt>
    <dgm:pt modelId="{38114025-FAB8-4D77-80E3-0955EB01C0C3}" type="pres">
      <dgm:prSet presAssocID="{02355DDC-0F28-488F-8BAB-ABD6B698075F}" presName="horz1" presStyleCnt="0"/>
      <dgm:spPr/>
    </dgm:pt>
    <dgm:pt modelId="{48EEBADA-D9F8-4E92-815E-74613075F809}" type="pres">
      <dgm:prSet presAssocID="{02355DDC-0F28-488F-8BAB-ABD6B698075F}" presName="tx1" presStyleLbl="revTx" presStyleIdx="9" presStyleCnt="20"/>
      <dgm:spPr/>
    </dgm:pt>
    <dgm:pt modelId="{CEFD2FF5-89D3-4C72-AC53-BE88B0FE89B4}" type="pres">
      <dgm:prSet presAssocID="{02355DDC-0F28-488F-8BAB-ABD6B698075F}" presName="vert1" presStyleCnt="0"/>
      <dgm:spPr/>
    </dgm:pt>
    <dgm:pt modelId="{F89D39BE-9C57-43EF-B25A-CE94AA1A3033}" type="pres">
      <dgm:prSet presAssocID="{A9A54813-40AD-44E2-83FB-256E8E4BE518}" presName="thickLine" presStyleLbl="alignNode1" presStyleIdx="10" presStyleCnt="20"/>
      <dgm:spPr/>
    </dgm:pt>
    <dgm:pt modelId="{FEC580FE-3DD9-4410-AA97-1C2354528DFD}" type="pres">
      <dgm:prSet presAssocID="{A9A54813-40AD-44E2-83FB-256E8E4BE518}" presName="horz1" presStyleCnt="0"/>
      <dgm:spPr/>
    </dgm:pt>
    <dgm:pt modelId="{142E5B37-8AA5-40FA-83EE-383E5412B6AB}" type="pres">
      <dgm:prSet presAssocID="{A9A54813-40AD-44E2-83FB-256E8E4BE518}" presName="tx1" presStyleLbl="revTx" presStyleIdx="10" presStyleCnt="20"/>
      <dgm:spPr/>
    </dgm:pt>
    <dgm:pt modelId="{8D8D7B18-33FA-44BC-996A-9D1582E10207}" type="pres">
      <dgm:prSet presAssocID="{A9A54813-40AD-44E2-83FB-256E8E4BE518}" presName="vert1" presStyleCnt="0"/>
      <dgm:spPr/>
    </dgm:pt>
    <dgm:pt modelId="{5CEB78F2-90BE-4F2D-A7C5-CA923109F57D}" type="pres">
      <dgm:prSet presAssocID="{F45CF40C-9397-44E7-A07A-10B1CB00C1A6}" presName="thickLine" presStyleLbl="alignNode1" presStyleIdx="11" presStyleCnt="20"/>
      <dgm:spPr/>
    </dgm:pt>
    <dgm:pt modelId="{54DE3A8C-4927-41A2-BEF0-936E15B24C4F}" type="pres">
      <dgm:prSet presAssocID="{F45CF40C-9397-44E7-A07A-10B1CB00C1A6}" presName="horz1" presStyleCnt="0"/>
      <dgm:spPr/>
    </dgm:pt>
    <dgm:pt modelId="{C0937CB9-0FB3-4E85-ADB8-23A105DDA25E}" type="pres">
      <dgm:prSet presAssocID="{F45CF40C-9397-44E7-A07A-10B1CB00C1A6}" presName="tx1" presStyleLbl="revTx" presStyleIdx="11" presStyleCnt="20"/>
      <dgm:spPr/>
    </dgm:pt>
    <dgm:pt modelId="{1019E213-7A91-40E5-AC6B-E947F90CC138}" type="pres">
      <dgm:prSet presAssocID="{F45CF40C-9397-44E7-A07A-10B1CB00C1A6}" presName="vert1" presStyleCnt="0"/>
      <dgm:spPr/>
    </dgm:pt>
    <dgm:pt modelId="{A60838C6-D426-4F63-BF1C-D6F8F948D054}" type="pres">
      <dgm:prSet presAssocID="{EA887EE7-6B3D-425D-8576-A91F723C2419}" presName="thickLine" presStyleLbl="alignNode1" presStyleIdx="12" presStyleCnt="20"/>
      <dgm:spPr/>
    </dgm:pt>
    <dgm:pt modelId="{CBDDB944-C47C-4EB3-8322-E0EAD268ECE7}" type="pres">
      <dgm:prSet presAssocID="{EA887EE7-6B3D-425D-8576-A91F723C2419}" presName="horz1" presStyleCnt="0"/>
      <dgm:spPr/>
    </dgm:pt>
    <dgm:pt modelId="{A8C3B0DE-7FF1-4945-A4B5-63459E8C74C7}" type="pres">
      <dgm:prSet presAssocID="{EA887EE7-6B3D-425D-8576-A91F723C2419}" presName="tx1" presStyleLbl="revTx" presStyleIdx="12" presStyleCnt="20"/>
      <dgm:spPr/>
    </dgm:pt>
    <dgm:pt modelId="{C6C89545-C6D3-4C5B-9B33-548868143ED6}" type="pres">
      <dgm:prSet presAssocID="{EA887EE7-6B3D-425D-8576-A91F723C2419}" presName="vert1" presStyleCnt="0"/>
      <dgm:spPr/>
    </dgm:pt>
    <dgm:pt modelId="{7C82E14E-678D-4DA2-BC78-32F0513312F0}" type="pres">
      <dgm:prSet presAssocID="{6C8319FB-4355-4D15-B545-DE4DB1197A9B}" presName="thickLine" presStyleLbl="alignNode1" presStyleIdx="13" presStyleCnt="20"/>
      <dgm:spPr/>
    </dgm:pt>
    <dgm:pt modelId="{D5EB31FC-12D1-422F-97C6-2AC702257DF5}" type="pres">
      <dgm:prSet presAssocID="{6C8319FB-4355-4D15-B545-DE4DB1197A9B}" presName="horz1" presStyleCnt="0"/>
      <dgm:spPr/>
    </dgm:pt>
    <dgm:pt modelId="{67AAE916-3285-4C1A-931C-97C5F0363735}" type="pres">
      <dgm:prSet presAssocID="{6C8319FB-4355-4D15-B545-DE4DB1197A9B}" presName="tx1" presStyleLbl="revTx" presStyleIdx="13" presStyleCnt="20"/>
      <dgm:spPr/>
    </dgm:pt>
    <dgm:pt modelId="{D37F2B1D-F71F-4830-B6F3-C0858D3FABDE}" type="pres">
      <dgm:prSet presAssocID="{6C8319FB-4355-4D15-B545-DE4DB1197A9B}" presName="vert1" presStyleCnt="0"/>
      <dgm:spPr/>
    </dgm:pt>
    <dgm:pt modelId="{187D349F-532D-4E70-98FF-4A4E822FB8C4}" type="pres">
      <dgm:prSet presAssocID="{CA00A8EF-6B7B-47AD-90AB-65BEEF3AAED5}" presName="thickLine" presStyleLbl="alignNode1" presStyleIdx="14" presStyleCnt="20"/>
      <dgm:spPr/>
    </dgm:pt>
    <dgm:pt modelId="{01E0DFAE-209B-49B5-8AC7-8EB8D6CF4AEB}" type="pres">
      <dgm:prSet presAssocID="{CA00A8EF-6B7B-47AD-90AB-65BEEF3AAED5}" presName="horz1" presStyleCnt="0"/>
      <dgm:spPr/>
    </dgm:pt>
    <dgm:pt modelId="{EB117259-3B71-4D12-9E6B-A63F9F15F3CA}" type="pres">
      <dgm:prSet presAssocID="{CA00A8EF-6B7B-47AD-90AB-65BEEF3AAED5}" presName="tx1" presStyleLbl="revTx" presStyleIdx="14" presStyleCnt="20"/>
      <dgm:spPr/>
    </dgm:pt>
    <dgm:pt modelId="{460C5C2E-2435-4E77-AA85-A43FD483C9D2}" type="pres">
      <dgm:prSet presAssocID="{CA00A8EF-6B7B-47AD-90AB-65BEEF3AAED5}" presName="vert1" presStyleCnt="0"/>
      <dgm:spPr/>
    </dgm:pt>
    <dgm:pt modelId="{33D84C98-9F35-47AA-8EDC-F483571C5BA9}" type="pres">
      <dgm:prSet presAssocID="{A1CBB0DF-BC48-4795-A3B6-EF9FB12AF617}" presName="thickLine" presStyleLbl="alignNode1" presStyleIdx="15" presStyleCnt="20"/>
      <dgm:spPr/>
    </dgm:pt>
    <dgm:pt modelId="{C2E12B34-A9F9-406F-96D9-737EA80B0CAE}" type="pres">
      <dgm:prSet presAssocID="{A1CBB0DF-BC48-4795-A3B6-EF9FB12AF617}" presName="horz1" presStyleCnt="0"/>
      <dgm:spPr/>
    </dgm:pt>
    <dgm:pt modelId="{0F60F9DB-48D5-40BE-9E85-5471B89A9649}" type="pres">
      <dgm:prSet presAssocID="{A1CBB0DF-BC48-4795-A3B6-EF9FB12AF617}" presName="tx1" presStyleLbl="revTx" presStyleIdx="15" presStyleCnt="20"/>
      <dgm:spPr/>
    </dgm:pt>
    <dgm:pt modelId="{2599D944-F074-42B3-A38E-A1480868EB37}" type="pres">
      <dgm:prSet presAssocID="{A1CBB0DF-BC48-4795-A3B6-EF9FB12AF617}" presName="vert1" presStyleCnt="0"/>
      <dgm:spPr/>
    </dgm:pt>
    <dgm:pt modelId="{640BDF9C-66DB-42DD-9C07-74AF6454DF03}" type="pres">
      <dgm:prSet presAssocID="{51E3C885-42F6-41A1-A5FF-686B763948D0}" presName="thickLine" presStyleLbl="alignNode1" presStyleIdx="16" presStyleCnt="20"/>
      <dgm:spPr/>
    </dgm:pt>
    <dgm:pt modelId="{819ECDAD-6727-4407-81BD-9DC925982136}" type="pres">
      <dgm:prSet presAssocID="{51E3C885-42F6-41A1-A5FF-686B763948D0}" presName="horz1" presStyleCnt="0"/>
      <dgm:spPr/>
    </dgm:pt>
    <dgm:pt modelId="{A6EDF75B-4447-4E61-8070-9969EAD3C671}" type="pres">
      <dgm:prSet presAssocID="{51E3C885-42F6-41A1-A5FF-686B763948D0}" presName="tx1" presStyleLbl="revTx" presStyleIdx="16" presStyleCnt="20"/>
      <dgm:spPr/>
    </dgm:pt>
    <dgm:pt modelId="{8BE89BF3-7EF3-4413-9EA6-8340E2AD75E5}" type="pres">
      <dgm:prSet presAssocID="{51E3C885-42F6-41A1-A5FF-686B763948D0}" presName="vert1" presStyleCnt="0"/>
      <dgm:spPr/>
    </dgm:pt>
    <dgm:pt modelId="{BB1B9BBC-B7A2-4088-974C-39E5E86DB171}" type="pres">
      <dgm:prSet presAssocID="{B518F7DB-EFEA-4889-9928-848AE3A39CAA}" presName="thickLine" presStyleLbl="alignNode1" presStyleIdx="17" presStyleCnt="20"/>
      <dgm:spPr/>
    </dgm:pt>
    <dgm:pt modelId="{AA402311-ADC4-41D3-950F-A41CBE208877}" type="pres">
      <dgm:prSet presAssocID="{B518F7DB-EFEA-4889-9928-848AE3A39CAA}" presName="horz1" presStyleCnt="0"/>
      <dgm:spPr/>
    </dgm:pt>
    <dgm:pt modelId="{A1499771-BDB9-4CF0-A5CE-004E3FBAF674}" type="pres">
      <dgm:prSet presAssocID="{B518F7DB-EFEA-4889-9928-848AE3A39CAA}" presName="tx1" presStyleLbl="revTx" presStyleIdx="17" presStyleCnt="20"/>
      <dgm:spPr/>
    </dgm:pt>
    <dgm:pt modelId="{22B7A891-B7EB-4C83-9C7E-F8294120815F}" type="pres">
      <dgm:prSet presAssocID="{B518F7DB-EFEA-4889-9928-848AE3A39CAA}" presName="vert1" presStyleCnt="0"/>
      <dgm:spPr/>
    </dgm:pt>
    <dgm:pt modelId="{420847AD-8145-4C51-AEB6-FD59D5081B14}" type="pres">
      <dgm:prSet presAssocID="{4B447691-6B74-463F-9E38-883E4207E20F}" presName="thickLine" presStyleLbl="alignNode1" presStyleIdx="18" presStyleCnt="20"/>
      <dgm:spPr/>
    </dgm:pt>
    <dgm:pt modelId="{CB0A55DE-2049-4460-BCDE-5A1983E491DF}" type="pres">
      <dgm:prSet presAssocID="{4B447691-6B74-463F-9E38-883E4207E20F}" presName="horz1" presStyleCnt="0"/>
      <dgm:spPr/>
    </dgm:pt>
    <dgm:pt modelId="{817F1098-7F53-42F5-97DA-79A59A9AB034}" type="pres">
      <dgm:prSet presAssocID="{4B447691-6B74-463F-9E38-883E4207E20F}" presName="tx1" presStyleLbl="revTx" presStyleIdx="18" presStyleCnt="20"/>
      <dgm:spPr/>
    </dgm:pt>
    <dgm:pt modelId="{A332AB2C-1FA4-4FC4-8A4B-1E738A082474}" type="pres">
      <dgm:prSet presAssocID="{4B447691-6B74-463F-9E38-883E4207E20F}" presName="vert1" presStyleCnt="0"/>
      <dgm:spPr/>
    </dgm:pt>
    <dgm:pt modelId="{E270697F-D4FC-4358-B773-C176BA1186E1}" type="pres">
      <dgm:prSet presAssocID="{6037A058-1786-4844-BF25-1683BFE5A09A}" presName="thickLine" presStyleLbl="alignNode1" presStyleIdx="19" presStyleCnt="20"/>
      <dgm:spPr/>
    </dgm:pt>
    <dgm:pt modelId="{EF24146F-2356-4EB7-971C-037A8B86EB57}" type="pres">
      <dgm:prSet presAssocID="{6037A058-1786-4844-BF25-1683BFE5A09A}" presName="horz1" presStyleCnt="0"/>
      <dgm:spPr/>
    </dgm:pt>
    <dgm:pt modelId="{396677C5-9D61-405A-A502-2495ABA22DEC}" type="pres">
      <dgm:prSet presAssocID="{6037A058-1786-4844-BF25-1683BFE5A09A}" presName="tx1" presStyleLbl="revTx" presStyleIdx="19" presStyleCnt="20"/>
      <dgm:spPr/>
    </dgm:pt>
    <dgm:pt modelId="{10901C72-AC3E-4407-9994-C5CC0D6D2220}" type="pres">
      <dgm:prSet presAssocID="{6037A058-1786-4844-BF25-1683BFE5A09A}" presName="vert1" presStyleCnt="0"/>
      <dgm:spPr/>
    </dgm:pt>
  </dgm:ptLst>
  <dgm:cxnLst>
    <dgm:cxn modelId="{BF265406-236B-4EFA-9EE0-4B3251628723}" srcId="{F4CB2CAB-5B24-4B57-A943-7D6D0733ACC9}" destId="{0C7987C2-FA53-4B4B-920B-76E450587BBF}" srcOrd="1" destOrd="0" parTransId="{0506CDC0-23C9-4F45-974C-A9AB4425E426}" sibTransId="{147BD96D-AA97-440B-B9F4-2A0099935044}"/>
    <dgm:cxn modelId="{3F38E50A-52CD-48FD-A171-EB4952700E69}" srcId="{F4CB2CAB-5B24-4B57-A943-7D6D0733ACC9}" destId="{7C929B4B-298B-4B88-9556-9051B2598632}" srcOrd="4" destOrd="0" parTransId="{0E968AE8-272F-49F2-B873-E7241CAE81DA}" sibTransId="{EF24066B-24AA-4373-8CAF-754BB2A10335}"/>
    <dgm:cxn modelId="{2F863E0E-FEBB-4CCE-AA49-A77383AA868B}" srcId="{F4CB2CAB-5B24-4B57-A943-7D6D0733ACC9}" destId="{6037A058-1786-4844-BF25-1683BFE5A09A}" srcOrd="19" destOrd="0" parTransId="{DA1B3475-77D6-4010-8B8B-6D153EFE1BBD}" sibTransId="{76583627-D7A8-4425-81C7-066EA89E5571}"/>
    <dgm:cxn modelId="{C756160F-137E-4599-A65D-B200C56B45B1}" srcId="{F4CB2CAB-5B24-4B57-A943-7D6D0733ACC9}" destId="{6C8319FB-4355-4D15-B545-DE4DB1197A9B}" srcOrd="13" destOrd="0" parTransId="{19F55FF8-41CC-47DE-AD35-86C8B86B32CE}" sibTransId="{2B157318-D7C9-4094-B760-6082FA6E3A6C}"/>
    <dgm:cxn modelId="{697FF211-5997-46C7-BF2E-0135474F25AE}" type="presOf" srcId="{7C929B4B-298B-4B88-9556-9051B2598632}" destId="{8912C35E-DF1E-4D55-8F76-B69152689D5B}" srcOrd="0" destOrd="0" presId="urn:microsoft.com/office/officeart/2008/layout/LinedList"/>
    <dgm:cxn modelId="{8364AF1D-D9DB-4D58-89CC-E5ACF36DB834}" type="presOf" srcId="{A9A54813-40AD-44E2-83FB-256E8E4BE518}" destId="{142E5B37-8AA5-40FA-83EE-383E5412B6AB}" srcOrd="0" destOrd="0" presId="urn:microsoft.com/office/officeart/2008/layout/LinedList"/>
    <dgm:cxn modelId="{EB542123-91BA-4847-8A44-2953A3A81C2E}" type="presOf" srcId="{27734DB9-B06C-4245-86BD-072B28270D12}" destId="{CBA46568-49BD-4A73-A5CF-425D9418A2B1}" srcOrd="0" destOrd="0" presId="urn:microsoft.com/office/officeart/2008/layout/LinedList"/>
    <dgm:cxn modelId="{78529A2C-BBFB-474F-8BBA-95CC86C84DDA}" type="presOf" srcId="{EA887EE7-6B3D-425D-8576-A91F723C2419}" destId="{A8C3B0DE-7FF1-4945-A4B5-63459E8C74C7}" srcOrd="0" destOrd="0" presId="urn:microsoft.com/office/officeart/2008/layout/LinedList"/>
    <dgm:cxn modelId="{682FED2E-A9F8-447C-B9C9-B27E3DA69E99}" srcId="{F4CB2CAB-5B24-4B57-A943-7D6D0733ACC9}" destId="{F45CF40C-9397-44E7-A07A-10B1CB00C1A6}" srcOrd="11" destOrd="0" parTransId="{CEF6754B-DAE0-4894-9BEC-80C9E8E76A43}" sibTransId="{B62A53B6-EA9A-4CD5-AACE-63879C4925DE}"/>
    <dgm:cxn modelId="{FDA68F44-A6A7-440C-96EC-95088E1A2A24}" type="presOf" srcId="{2C8631B7-1EFC-4C81-95D9-702FC42FD801}" destId="{91BEAA42-B68D-483D-AFF8-C24BCFE3FA72}" srcOrd="0" destOrd="0" presId="urn:microsoft.com/office/officeart/2008/layout/LinedList"/>
    <dgm:cxn modelId="{121FAD4A-7971-4BF0-B291-6D8D29C9A13D}" type="presOf" srcId="{8AE26312-0DD1-4454-A5D9-C933B99223FF}" destId="{64CBCFAD-2F7C-4BCF-845B-294FD6263018}" srcOrd="0" destOrd="0" presId="urn:microsoft.com/office/officeart/2008/layout/LinedList"/>
    <dgm:cxn modelId="{9234266C-37A7-4786-AFF6-2FEB51C9EB80}" srcId="{F4CB2CAB-5B24-4B57-A943-7D6D0733ACC9}" destId="{8AE26312-0DD1-4454-A5D9-C933B99223FF}" srcOrd="8" destOrd="0" parTransId="{566D7876-713C-4C06-AC81-E24C3406A296}" sibTransId="{0494E9A8-DA19-41AF-9C06-4400C21F65A2}"/>
    <dgm:cxn modelId="{04552C6D-AA8C-495E-A12C-EBA84D65C184}" type="presOf" srcId="{F4CB2CAB-5B24-4B57-A943-7D6D0733ACC9}" destId="{9C531C33-8B42-404A-A3C5-C331CEA93D03}" srcOrd="0" destOrd="0" presId="urn:microsoft.com/office/officeart/2008/layout/LinedList"/>
    <dgm:cxn modelId="{C3184051-EAD7-4833-957E-1A5349B72701}" type="presOf" srcId="{7BCCB0A7-617C-486B-BD0F-45D2CC338AA0}" destId="{34BB8671-4C6F-4E2E-B4B0-3F0FE78F36E1}" srcOrd="0" destOrd="0" presId="urn:microsoft.com/office/officeart/2008/layout/LinedList"/>
    <dgm:cxn modelId="{98293452-C26C-4C21-B11D-8F3ED74F3F86}" srcId="{F4CB2CAB-5B24-4B57-A943-7D6D0733ACC9}" destId="{A1CBB0DF-BC48-4795-A3B6-EF9FB12AF617}" srcOrd="15" destOrd="0" parTransId="{A026397C-D8E3-41C9-827C-23A5D6D8C670}" sibTransId="{4865A79F-59E8-4589-A985-C8CD83057CF0}"/>
    <dgm:cxn modelId="{6C1BBF52-D461-4363-8319-F503447295BB}" srcId="{F4CB2CAB-5B24-4B57-A943-7D6D0733ACC9}" destId="{EA887EE7-6B3D-425D-8576-A91F723C2419}" srcOrd="12" destOrd="0" parTransId="{7C2D587C-CF5E-4848-92E0-AF0A10C79EB3}" sibTransId="{39604E49-B365-4465-861E-012A83C118EA}"/>
    <dgm:cxn modelId="{AD829853-3DBA-47A0-AF4E-C779243E2CC5}" srcId="{F4CB2CAB-5B24-4B57-A943-7D6D0733ACC9}" destId="{A9A54813-40AD-44E2-83FB-256E8E4BE518}" srcOrd="10" destOrd="0" parTransId="{5B8C55A4-77DF-4409-8FF6-E8C7E9F50FC5}" sibTransId="{3249D092-41D7-439B-BB74-C2683EE13B7B}"/>
    <dgm:cxn modelId="{830EE054-35DE-44BA-BF48-9CC4C0027698}" srcId="{F4CB2CAB-5B24-4B57-A943-7D6D0733ACC9}" destId="{4B447691-6B74-463F-9E38-883E4207E20F}" srcOrd="18" destOrd="0" parTransId="{C614AA6F-242F-4605-8972-68AE6CBEC087}" sibTransId="{9C5250E3-3C8F-4E93-A273-D53C9C3829AD}"/>
    <dgm:cxn modelId="{E5F21957-9980-4ACE-A60E-9156771F985D}" type="presOf" srcId="{02355DDC-0F28-488F-8BAB-ABD6B698075F}" destId="{48EEBADA-D9F8-4E92-815E-74613075F809}" srcOrd="0" destOrd="0" presId="urn:microsoft.com/office/officeart/2008/layout/LinedList"/>
    <dgm:cxn modelId="{1EFA9058-C657-4BDA-9CED-F75B8D81EEC2}" type="presOf" srcId="{442078EE-59D7-4C3E-A3D2-6AD1D089B326}" destId="{FB33104B-2A64-4D9A-8DC6-93A92DD640E6}" srcOrd="0" destOrd="0" presId="urn:microsoft.com/office/officeart/2008/layout/LinedList"/>
    <dgm:cxn modelId="{7DD4B078-1EE4-4B99-9709-1C9C27D9D3ED}" srcId="{F4CB2CAB-5B24-4B57-A943-7D6D0733ACC9}" destId="{B518F7DB-EFEA-4889-9928-848AE3A39CAA}" srcOrd="17" destOrd="0" parTransId="{630D482E-FF42-4FAD-8DA3-F388C92D4B4F}" sibTransId="{9D1E8642-4CA4-4BDD-ADE9-48C9A72C8F8E}"/>
    <dgm:cxn modelId="{4314B77B-EC37-4B2C-9679-6A046835AFF0}" type="presOf" srcId="{B518F7DB-EFEA-4889-9928-848AE3A39CAA}" destId="{A1499771-BDB9-4CF0-A5CE-004E3FBAF674}" srcOrd="0" destOrd="0" presId="urn:microsoft.com/office/officeart/2008/layout/LinedList"/>
    <dgm:cxn modelId="{563D4A90-D4E5-4E2C-B147-B32B771FA6A2}" srcId="{F4CB2CAB-5B24-4B57-A943-7D6D0733ACC9}" destId="{442078EE-59D7-4C3E-A3D2-6AD1D089B326}" srcOrd="5" destOrd="0" parTransId="{0BB2CAAA-828B-4767-9490-71EC7B636134}" sibTransId="{E6FE9944-649C-4F4F-B5B8-589C375F457A}"/>
    <dgm:cxn modelId="{2937F793-651A-44AB-B0F3-0871B57A098E}" srcId="{F4CB2CAB-5B24-4B57-A943-7D6D0733ACC9}" destId="{7BCCB0A7-617C-486B-BD0F-45D2CC338AA0}" srcOrd="6" destOrd="0" parTransId="{6695C32A-C54F-4F5F-9481-D2CCDF594D3A}" sibTransId="{C8542F18-ED14-4365-8B05-CD4E3A1336F0}"/>
    <dgm:cxn modelId="{75FD4A9E-DA0D-49F9-8767-ED4EB440664C}" type="presOf" srcId="{A1CBB0DF-BC48-4795-A3B6-EF9FB12AF617}" destId="{0F60F9DB-48D5-40BE-9E85-5471B89A9649}" srcOrd="0" destOrd="0" presId="urn:microsoft.com/office/officeart/2008/layout/LinedList"/>
    <dgm:cxn modelId="{DC37E6AE-90CC-4458-960A-3CFBE7875E48}" type="presOf" srcId="{CA00A8EF-6B7B-47AD-90AB-65BEEF3AAED5}" destId="{EB117259-3B71-4D12-9E6B-A63F9F15F3CA}" srcOrd="0" destOrd="0" presId="urn:microsoft.com/office/officeart/2008/layout/LinedList"/>
    <dgm:cxn modelId="{040C09AF-E7F6-45EB-B037-94730E7DB9B6}" type="presOf" srcId="{6F485344-651C-4F0C-9C6E-536D2BEEF1FF}" destId="{44CC12BD-EF34-4302-BBEF-8DF1AA3C3FE4}" srcOrd="0" destOrd="0" presId="urn:microsoft.com/office/officeart/2008/layout/LinedList"/>
    <dgm:cxn modelId="{1D225DB6-64A2-4D8C-B791-1F3008E220AE}" srcId="{F4CB2CAB-5B24-4B57-A943-7D6D0733ACC9}" destId="{939A0619-228D-452C-A5CC-E99E508AEBA2}" srcOrd="0" destOrd="0" parTransId="{ED02F966-43EB-421C-9C56-5EBF42B16A20}" sibTransId="{626DA351-9161-4B37-89A4-BC91B82C791F}"/>
    <dgm:cxn modelId="{B0FA57BA-F6DC-474C-8AE6-7FE7A6DB1D20}" type="presOf" srcId="{939A0619-228D-452C-A5CC-E99E508AEBA2}" destId="{A7C85456-98A7-49D4-B309-9624ED1A4F23}" srcOrd="0" destOrd="0" presId="urn:microsoft.com/office/officeart/2008/layout/LinedList"/>
    <dgm:cxn modelId="{C2E880C0-5685-41DA-8EF9-D1B6FE179D87}" type="presOf" srcId="{6037A058-1786-4844-BF25-1683BFE5A09A}" destId="{396677C5-9D61-405A-A502-2495ABA22DEC}" srcOrd="0" destOrd="0" presId="urn:microsoft.com/office/officeart/2008/layout/LinedList"/>
    <dgm:cxn modelId="{4DA69FC1-7580-4386-8752-FC1441B1EA67}" srcId="{F4CB2CAB-5B24-4B57-A943-7D6D0733ACC9}" destId="{51E3C885-42F6-41A1-A5FF-686B763948D0}" srcOrd="16" destOrd="0" parTransId="{68A0CDE2-17E5-498B-9A68-210BD01917F7}" sibTransId="{EA1446FD-7C29-4268-A07A-E04724FC0E07}"/>
    <dgm:cxn modelId="{893932C3-A5F7-4F66-AA20-D4E0E57317B0}" type="presOf" srcId="{4B447691-6B74-463F-9E38-883E4207E20F}" destId="{817F1098-7F53-42F5-97DA-79A59A9AB034}" srcOrd="0" destOrd="0" presId="urn:microsoft.com/office/officeart/2008/layout/LinedList"/>
    <dgm:cxn modelId="{0670EEC9-CB0E-4C40-B737-43886E85BB8E}" srcId="{F4CB2CAB-5B24-4B57-A943-7D6D0733ACC9}" destId="{6F485344-651C-4F0C-9C6E-536D2BEEF1FF}" srcOrd="3" destOrd="0" parTransId="{6C819DB3-ED61-4138-9709-B26746B9FF46}" sibTransId="{AEFE473C-32BF-479D-9618-42726E2CFFB7}"/>
    <dgm:cxn modelId="{B18346DA-67CE-44C9-B44A-973F186AFB81}" srcId="{F4CB2CAB-5B24-4B57-A943-7D6D0733ACC9}" destId="{CA00A8EF-6B7B-47AD-90AB-65BEEF3AAED5}" srcOrd="14" destOrd="0" parTransId="{748C8D47-6656-4FD7-A253-552622EB4BEC}" sibTransId="{6479BE03-518A-44D1-9980-D58A4A386DA4}"/>
    <dgm:cxn modelId="{7679A9E0-26E9-44E2-865D-21AC50104DEB}" srcId="{F4CB2CAB-5B24-4B57-A943-7D6D0733ACC9}" destId="{27734DB9-B06C-4245-86BD-072B28270D12}" srcOrd="7" destOrd="0" parTransId="{114692A8-BF96-4BBB-9BD9-90B7E64F1FDE}" sibTransId="{4360F284-CBB8-46E5-A67E-F93C9AA49618}"/>
    <dgm:cxn modelId="{AD73A6E4-4119-44EF-A137-D5494C255529}" srcId="{F4CB2CAB-5B24-4B57-A943-7D6D0733ACC9}" destId="{2C8631B7-1EFC-4C81-95D9-702FC42FD801}" srcOrd="2" destOrd="0" parTransId="{C908AB8E-8989-415A-9CE9-7423584D0992}" sibTransId="{D6EB1452-FA9B-4586-A5A4-C0EC775EE4EF}"/>
    <dgm:cxn modelId="{5D2C73F6-9D2A-47B4-8AAF-99875AD06586}" type="presOf" srcId="{51E3C885-42F6-41A1-A5FF-686B763948D0}" destId="{A6EDF75B-4447-4E61-8070-9969EAD3C671}" srcOrd="0" destOrd="0" presId="urn:microsoft.com/office/officeart/2008/layout/LinedList"/>
    <dgm:cxn modelId="{693CF4F7-A578-4EAC-9461-3F01DEDEB031}" srcId="{F4CB2CAB-5B24-4B57-A943-7D6D0733ACC9}" destId="{02355DDC-0F28-488F-8BAB-ABD6B698075F}" srcOrd="9" destOrd="0" parTransId="{A6EDAE96-77BC-46C5-A153-FD5438D8CA99}" sibTransId="{C775C315-5E7B-4DBE-9227-7EEF40C71361}"/>
    <dgm:cxn modelId="{83DA2EF8-E51F-4B7C-AE14-BF1CA839256E}" type="presOf" srcId="{F45CF40C-9397-44E7-A07A-10B1CB00C1A6}" destId="{C0937CB9-0FB3-4E85-ADB8-23A105DDA25E}" srcOrd="0" destOrd="0" presId="urn:microsoft.com/office/officeart/2008/layout/LinedList"/>
    <dgm:cxn modelId="{AD1FFBFC-83CB-4600-B537-CC3FC43ED5CE}" type="presOf" srcId="{0C7987C2-FA53-4B4B-920B-76E450587BBF}" destId="{FDF3718D-DB31-46A6-9E95-83442EEFB510}" srcOrd="0" destOrd="0" presId="urn:microsoft.com/office/officeart/2008/layout/LinedList"/>
    <dgm:cxn modelId="{D0AF91FE-1438-483E-82B1-6E17A63FB44D}" type="presOf" srcId="{6C8319FB-4355-4D15-B545-DE4DB1197A9B}" destId="{67AAE916-3285-4C1A-931C-97C5F0363735}" srcOrd="0" destOrd="0" presId="urn:microsoft.com/office/officeart/2008/layout/LinedList"/>
    <dgm:cxn modelId="{A6668D01-4D15-44C8-AD5A-C4550D2F17E7}" type="presParOf" srcId="{9C531C33-8B42-404A-A3C5-C331CEA93D03}" destId="{AAA7961D-8A2F-4C65-9706-651A3BFA453C}" srcOrd="0" destOrd="0" presId="urn:microsoft.com/office/officeart/2008/layout/LinedList"/>
    <dgm:cxn modelId="{21FFFE41-99F8-492C-8E0F-F2E3422CE8D4}" type="presParOf" srcId="{9C531C33-8B42-404A-A3C5-C331CEA93D03}" destId="{DD361561-895B-4524-BDB6-C64AC6560B62}" srcOrd="1" destOrd="0" presId="urn:microsoft.com/office/officeart/2008/layout/LinedList"/>
    <dgm:cxn modelId="{C0AEC0A0-8B47-459A-8390-EFDA53787BEB}" type="presParOf" srcId="{DD361561-895B-4524-BDB6-C64AC6560B62}" destId="{A7C85456-98A7-49D4-B309-9624ED1A4F23}" srcOrd="0" destOrd="0" presId="urn:microsoft.com/office/officeart/2008/layout/LinedList"/>
    <dgm:cxn modelId="{1534EDF6-001E-4C24-BAF5-599ACC21B6D7}" type="presParOf" srcId="{DD361561-895B-4524-BDB6-C64AC6560B62}" destId="{6AB332EC-E728-4800-B12E-D46523BFE33C}" srcOrd="1" destOrd="0" presId="urn:microsoft.com/office/officeart/2008/layout/LinedList"/>
    <dgm:cxn modelId="{37B33B92-2DFE-4B28-90F2-CFEAD9B1386B}" type="presParOf" srcId="{9C531C33-8B42-404A-A3C5-C331CEA93D03}" destId="{1EBDF35C-BFFB-4CE0-BA51-C6BB76A13A31}" srcOrd="2" destOrd="0" presId="urn:microsoft.com/office/officeart/2008/layout/LinedList"/>
    <dgm:cxn modelId="{114A9075-D742-47F6-882F-0EDBE8E77627}" type="presParOf" srcId="{9C531C33-8B42-404A-A3C5-C331CEA93D03}" destId="{B87C5569-4EC7-4521-980A-60120113F4E2}" srcOrd="3" destOrd="0" presId="urn:microsoft.com/office/officeart/2008/layout/LinedList"/>
    <dgm:cxn modelId="{916D9FE1-73A9-42C7-AE37-9FE5A580F2FC}" type="presParOf" srcId="{B87C5569-4EC7-4521-980A-60120113F4E2}" destId="{FDF3718D-DB31-46A6-9E95-83442EEFB510}" srcOrd="0" destOrd="0" presId="urn:microsoft.com/office/officeart/2008/layout/LinedList"/>
    <dgm:cxn modelId="{5CBFB927-4238-4BCA-9F64-1126AFF09F58}" type="presParOf" srcId="{B87C5569-4EC7-4521-980A-60120113F4E2}" destId="{F4E9D897-6C0A-4EC9-A7DC-F5AE79EA3117}" srcOrd="1" destOrd="0" presId="urn:microsoft.com/office/officeart/2008/layout/LinedList"/>
    <dgm:cxn modelId="{46B23839-42BC-4FDA-B277-7DEB7C277AC0}" type="presParOf" srcId="{9C531C33-8B42-404A-A3C5-C331CEA93D03}" destId="{95F74906-4DE9-4DE8-8644-B09A0F634C36}" srcOrd="4" destOrd="0" presId="urn:microsoft.com/office/officeart/2008/layout/LinedList"/>
    <dgm:cxn modelId="{CDBDDC9E-C0CF-4604-9CC2-0FA850D50ADC}" type="presParOf" srcId="{9C531C33-8B42-404A-A3C5-C331CEA93D03}" destId="{E4B55950-B1FC-490E-8DF6-EE84FCEF7BDC}" srcOrd="5" destOrd="0" presId="urn:microsoft.com/office/officeart/2008/layout/LinedList"/>
    <dgm:cxn modelId="{A30AC5B7-5AA7-4D59-A714-36ACC7401340}" type="presParOf" srcId="{E4B55950-B1FC-490E-8DF6-EE84FCEF7BDC}" destId="{91BEAA42-B68D-483D-AFF8-C24BCFE3FA72}" srcOrd="0" destOrd="0" presId="urn:microsoft.com/office/officeart/2008/layout/LinedList"/>
    <dgm:cxn modelId="{E33E0458-138F-48DE-AF55-B3F30D00E110}" type="presParOf" srcId="{E4B55950-B1FC-490E-8DF6-EE84FCEF7BDC}" destId="{C447A08F-961C-4C68-8B20-998E33C300DA}" srcOrd="1" destOrd="0" presId="urn:microsoft.com/office/officeart/2008/layout/LinedList"/>
    <dgm:cxn modelId="{D7F7A869-B18C-4821-9A7C-4EC85E8F07B3}" type="presParOf" srcId="{9C531C33-8B42-404A-A3C5-C331CEA93D03}" destId="{F9D44F8B-A695-4E51-8782-602D334B4D45}" srcOrd="6" destOrd="0" presId="urn:microsoft.com/office/officeart/2008/layout/LinedList"/>
    <dgm:cxn modelId="{7F72F044-6B28-4293-B214-DFB9D3067B42}" type="presParOf" srcId="{9C531C33-8B42-404A-A3C5-C331CEA93D03}" destId="{1895B703-82D3-4093-BA43-D796A2AA8018}" srcOrd="7" destOrd="0" presId="urn:microsoft.com/office/officeart/2008/layout/LinedList"/>
    <dgm:cxn modelId="{49108B86-718C-4117-BD5D-14528A15B01E}" type="presParOf" srcId="{1895B703-82D3-4093-BA43-D796A2AA8018}" destId="{44CC12BD-EF34-4302-BBEF-8DF1AA3C3FE4}" srcOrd="0" destOrd="0" presId="urn:microsoft.com/office/officeart/2008/layout/LinedList"/>
    <dgm:cxn modelId="{8309E7DD-0489-452D-931C-FE0E0F22A04D}" type="presParOf" srcId="{1895B703-82D3-4093-BA43-D796A2AA8018}" destId="{2F2FE072-4B34-4B8E-BB19-6D3772EBC27C}" srcOrd="1" destOrd="0" presId="urn:microsoft.com/office/officeart/2008/layout/LinedList"/>
    <dgm:cxn modelId="{BAE235D8-8C1E-4BEF-9530-73501A8A17D3}" type="presParOf" srcId="{9C531C33-8B42-404A-A3C5-C331CEA93D03}" destId="{7B4BE4F4-78B6-4512-811F-62B0D400372D}" srcOrd="8" destOrd="0" presId="urn:microsoft.com/office/officeart/2008/layout/LinedList"/>
    <dgm:cxn modelId="{42353E5F-CCB8-42F2-9698-084EA4D04619}" type="presParOf" srcId="{9C531C33-8B42-404A-A3C5-C331CEA93D03}" destId="{FDE1B8E7-751E-4500-A014-7EBD7D3D8349}" srcOrd="9" destOrd="0" presId="urn:microsoft.com/office/officeart/2008/layout/LinedList"/>
    <dgm:cxn modelId="{05EE8852-0815-4082-867E-39B4DF52EA28}" type="presParOf" srcId="{FDE1B8E7-751E-4500-A014-7EBD7D3D8349}" destId="{8912C35E-DF1E-4D55-8F76-B69152689D5B}" srcOrd="0" destOrd="0" presId="urn:microsoft.com/office/officeart/2008/layout/LinedList"/>
    <dgm:cxn modelId="{DBD5F0FC-B6EF-483C-A257-DFC125DB4E0B}" type="presParOf" srcId="{FDE1B8E7-751E-4500-A014-7EBD7D3D8349}" destId="{FF927BFA-A36F-498A-9CA1-60E6B3FA062D}" srcOrd="1" destOrd="0" presId="urn:microsoft.com/office/officeart/2008/layout/LinedList"/>
    <dgm:cxn modelId="{8936416C-5136-48E7-BC65-B300A9C10F22}" type="presParOf" srcId="{9C531C33-8B42-404A-A3C5-C331CEA93D03}" destId="{EDA48716-BE25-4DE6-8E42-7E6EB9D6EB2A}" srcOrd="10" destOrd="0" presId="urn:microsoft.com/office/officeart/2008/layout/LinedList"/>
    <dgm:cxn modelId="{92A3BBAA-D1B7-43DF-AFC0-2C08CBA60EBD}" type="presParOf" srcId="{9C531C33-8B42-404A-A3C5-C331CEA93D03}" destId="{0D4A8FED-E894-464B-BC3C-B6FD54B90C61}" srcOrd="11" destOrd="0" presId="urn:microsoft.com/office/officeart/2008/layout/LinedList"/>
    <dgm:cxn modelId="{4E097BAE-FC60-4768-AF46-4F51DA7F9561}" type="presParOf" srcId="{0D4A8FED-E894-464B-BC3C-B6FD54B90C61}" destId="{FB33104B-2A64-4D9A-8DC6-93A92DD640E6}" srcOrd="0" destOrd="0" presId="urn:microsoft.com/office/officeart/2008/layout/LinedList"/>
    <dgm:cxn modelId="{C78C4B9F-0453-4CC1-8ADB-C7D9B343458E}" type="presParOf" srcId="{0D4A8FED-E894-464B-BC3C-B6FD54B90C61}" destId="{8A66ACD4-905A-44DC-9777-5C6097FBF789}" srcOrd="1" destOrd="0" presId="urn:microsoft.com/office/officeart/2008/layout/LinedList"/>
    <dgm:cxn modelId="{5FCE4013-FE86-4BCE-B40D-DF7042C6D2CF}" type="presParOf" srcId="{9C531C33-8B42-404A-A3C5-C331CEA93D03}" destId="{FD786FDD-3E0C-4D39-8276-E3D03D56E2D6}" srcOrd="12" destOrd="0" presId="urn:microsoft.com/office/officeart/2008/layout/LinedList"/>
    <dgm:cxn modelId="{150C93B4-4C23-4A30-94F0-8125B6454333}" type="presParOf" srcId="{9C531C33-8B42-404A-A3C5-C331CEA93D03}" destId="{D20CD41D-FB6C-4144-9329-75181D1DB983}" srcOrd="13" destOrd="0" presId="urn:microsoft.com/office/officeart/2008/layout/LinedList"/>
    <dgm:cxn modelId="{BCE4B730-E1EE-4B9F-AA1A-8A8D6CB8A426}" type="presParOf" srcId="{D20CD41D-FB6C-4144-9329-75181D1DB983}" destId="{34BB8671-4C6F-4E2E-B4B0-3F0FE78F36E1}" srcOrd="0" destOrd="0" presId="urn:microsoft.com/office/officeart/2008/layout/LinedList"/>
    <dgm:cxn modelId="{E2F3CC85-E406-4D27-9ED0-51B7E36AFAA1}" type="presParOf" srcId="{D20CD41D-FB6C-4144-9329-75181D1DB983}" destId="{57AD3B5A-3C0E-4483-92F7-238F8753ED73}" srcOrd="1" destOrd="0" presId="urn:microsoft.com/office/officeart/2008/layout/LinedList"/>
    <dgm:cxn modelId="{4C89B343-308D-4F90-BA31-D0ED929F7F0A}" type="presParOf" srcId="{9C531C33-8B42-404A-A3C5-C331CEA93D03}" destId="{2A3D3CA4-0E92-4D9D-ABBD-6E534D8C100A}" srcOrd="14" destOrd="0" presId="urn:microsoft.com/office/officeart/2008/layout/LinedList"/>
    <dgm:cxn modelId="{D3A6A155-830C-4B80-902B-9B317AC5B86C}" type="presParOf" srcId="{9C531C33-8B42-404A-A3C5-C331CEA93D03}" destId="{D3AF87ED-9D55-4EC6-8234-7EF1443BA0CE}" srcOrd="15" destOrd="0" presId="urn:microsoft.com/office/officeart/2008/layout/LinedList"/>
    <dgm:cxn modelId="{2E5A9323-53A1-4BF3-A9C5-AA7ACD68018C}" type="presParOf" srcId="{D3AF87ED-9D55-4EC6-8234-7EF1443BA0CE}" destId="{CBA46568-49BD-4A73-A5CF-425D9418A2B1}" srcOrd="0" destOrd="0" presId="urn:microsoft.com/office/officeart/2008/layout/LinedList"/>
    <dgm:cxn modelId="{D2C695A7-D685-4158-BEDF-6BC32D7E9E42}" type="presParOf" srcId="{D3AF87ED-9D55-4EC6-8234-7EF1443BA0CE}" destId="{18C4FB45-6B7A-427C-AD6B-A43A23855A76}" srcOrd="1" destOrd="0" presId="urn:microsoft.com/office/officeart/2008/layout/LinedList"/>
    <dgm:cxn modelId="{8AEE16DA-83B7-4725-99D0-F0589AB4B650}" type="presParOf" srcId="{9C531C33-8B42-404A-A3C5-C331CEA93D03}" destId="{D6F0949C-2400-49C5-B125-BA006C45AA11}" srcOrd="16" destOrd="0" presId="urn:microsoft.com/office/officeart/2008/layout/LinedList"/>
    <dgm:cxn modelId="{435A42CC-BD73-483A-A3FB-77EE0E63344F}" type="presParOf" srcId="{9C531C33-8B42-404A-A3C5-C331CEA93D03}" destId="{35D4B941-30E3-4A72-A431-D766913029C3}" srcOrd="17" destOrd="0" presId="urn:microsoft.com/office/officeart/2008/layout/LinedList"/>
    <dgm:cxn modelId="{57BE436C-8608-4466-B16A-050EEA442203}" type="presParOf" srcId="{35D4B941-30E3-4A72-A431-D766913029C3}" destId="{64CBCFAD-2F7C-4BCF-845B-294FD6263018}" srcOrd="0" destOrd="0" presId="urn:microsoft.com/office/officeart/2008/layout/LinedList"/>
    <dgm:cxn modelId="{C62853CE-91C3-424A-B1CF-5E4413B7821A}" type="presParOf" srcId="{35D4B941-30E3-4A72-A431-D766913029C3}" destId="{75CB5D15-CD4A-4EDC-A80F-2FA06492928F}" srcOrd="1" destOrd="0" presId="urn:microsoft.com/office/officeart/2008/layout/LinedList"/>
    <dgm:cxn modelId="{AAE27FFB-5AE5-4292-BD28-45EB85E32EE8}" type="presParOf" srcId="{9C531C33-8B42-404A-A3C5-C331CEA93D03}" destId="{5DA4079F-02A0-4455-8C9F-C1BEDF9BCA4B}" srcOrd="18" destOrd="0" presId="urn:microsoft.com/office/officeart/2008/layout/LinedList"/>
    <dgm:cxn modelId="{D19831D4-CEEC-4F61-93D2-22D7A2A90177}" type="presParOf" srcId="{9C531C33-8B42-404A-A3C5-C331CEA93D03}" destId="{38114025-FAB8-4D77-80E3-0955EB01C0C3}" srcOrd="19" destOrd="0" presId="urn:microsoft.com/office/officeart/2008/layout/LinedList"/>
    <dgm:cxn modelId="{513E1A05-3B4B-484D-ABEE-BAEE30F1FFEF}" type="presParOf" srcId="{38114025-FAB8-4D77-80E3-0955EB01C0C3}" destId="{48EEBADA-D9F8-4E92-815E-74613075F809}" srcOrd="0" destOrd="0" presId="urn:microsoft.com/office/officeart/2008/layout/LinedList"/>
    <dgm:cxn modelId="{ECB19FCC-57E7-4377-9098-7354F0E6F721}" type="presParOf" srcId="{38114025-FAB8-4D77-80E3-0955EB01C0C3}" destId="{CEFD2FF5-89D3-4C72-AC53-BE88B0FE89B4}" srcOrd="1" destOrd="0" presId="urn:microsoft.com/office/officeart/2008/layout/LinedList"/>
    <dgm:cxn modelId="{D698B965-E015-4DFA-AA3F-CDF5E8D3C6FA}" type="presParOf" srcId="{9C531C33-8B42-404A-A3C5-C331CEA93D03}" destId="{F89D39BE-9C57-43EF-B25A-CE94AA1A3033}" srcOrd="20" destOrd="0" presId="urn:microsoft.com/office/officeart/2008/layout/LinedList"/>
    <dgm:cxn modelId="{D2CE7FB3-3872-42C2-B189-7EF08AAA367B}" type="presParOf" srcId="{9C531C33-8B42-404A-A3C5-C331CEA93D03}" destId="{FEC580FE-3DD9-4410-AA97-1C2354528DFD}" srcOrd="21" destOrd="0" presId="urn:microsoft.com/office/officeart/2008/layout/LinedList"/>
    <dgm:cxn modelId="{17018C5D-5CD3-43F2-AADB-7F996DA42307}" type="presParOf" srcId="{FEC580FE-3DD9-4410-AA97-1C2354528DFD}" destId="{142E5B37-8AA5-40FA-83EE-383E5412B6AB}" srcOrd="0" destOrd="0" presId="urn:microsoft.com/office/officeart/2008/layout/LinedList"/>
    <dgm:cxn modelId="{99947045-10FF-441C-9B3E-FC41A7B6E88A}" type="presParOf" srcId="{FEC580FE-3DD9-4410-AA97-1C2354528DFD}" destId="{8D8D7B18-33FA-44BC-996A-9D1582E10207}" srcOrd="1" destOrd="0" presId="urn:microsoft.com/office/officeart/2008/layout/LinedList"/>
    <dgm:cxn modelId="{3CA80846-4FFE-4556-B450-D284692AE845}" type="presParOf" srcId="{9C531C33-8B42-404A-A3C5-C331CEA93D03}" destId="{5CEB78F2-90BE-4F2D-A7C5-CA923109F57D}" srcOrd="22" destOrd="0" presId="urn:microsoft.com/office/officeart/2008/layout/LinedList"/>
    <dgm:cxn modelId="{FDBF0FEC-2193-468C-9D9D-6D3C6E4A719B}" type="presParOf" srcId="{9C531C33-8B42-404A-A3C5-C331CEA93D03}" destId="{54DE3A8C-4927-41A2-BEF0-936E15B24C4F}" srcOrd="23" destOrd="0" presId="urn:microsoft.com/office/officeart/2008/layout/LinedList"/>
    <dgm:cxn modelId="{2557B3EB-6D99-48CA-A9F8-AE51B5929F40}" type="presParOf" srcId="{54DE3A8C-4927-41A2-BEF0-936E15B24C4F}" destId="{C0937CB9-0FB3-4E85-ADB8-23A105DDA25E}" srcOrd="0" destOrd="0" presId="urn:microsoft.com/office/officeart/2008/layout/LinedList"/>
    <dgm:cxn modelId="{303E6AFF-353C-4570-BE6E-AB3459A46B34}" type="presParOf" srcId="{54DE3A8C-4927-41A2-BEF0-936E15B24C4F}" destId="{1019E213-7A91-40E5-AC6B-E947F90CC138}" srcOrd="1" destOrd="0" presId="urn:microsoft.com/office/officeart/2008/layout/LinedList"/>
    <dgm:cxn modelId="{DCB5936D-1E5F-4C2B-BFB6-8817ADA35728}" type="presParOf" srcId="{9C531C33-8B42-404A-A3C5-C331CEA93D03}" destId="{A60838C6-D426-4F63-BF1C-D6F8F948D054}" srcOrd="24" destOrd="0" presId="urn:microsoft.com/office/officeart/2008/layout/LinedList"/>
    <dgm:cxn modelId="{84AE0BB2-C17B-43BA-87E5-BB092A871F00}" type="presParOf" srcId="{9C531C33-8B42-404A-A3C5-C331CEA93D03}" destId="{CBDDB944-C47C-4EB3-8322-E0EAD268ECE7}" srcOrd="25" destOrd="0" presId="urn:microsoft.com/office/officeart/2008/layout/LinedList"/>
    <dgm:cxn modelId="{68A2266A-79F4-4FEC-B392-9A29170EBE47}" type="presParOf" srcId="{CBDDB944-C47C-4EB3-8322-E0EAD268ECE7}" destId="{A8C3B0DE-7FF1-4945-A4B5-63459E8C74C7}" srcOrd="0" destOrd="0" presId="urn:microsoft.com/office/officeart/2008/layout/LinedList"/>
    <dgm:cxn modelId="{C1C1D74A-1922-46B4-9343-F9034A4E38C4}" type="presParOf" srcId="{CBDDB944-C47C-4EB3-8322-E0EAD268ECE7}" destId="{C6C89545-C6D3-4C5B-9B33-548868143ED6}" srcOrd="1" destOrd="0" presId="urn:microsoft.com/office/officeart/2008/layout/LinedList"/>
    <dgm:cxn modelId="{796F52AB-5903-4BDE-B2CB-A55B1DE81939}" type="presParOf" srcId="{9C531C33-8B42-404A-A3C5-C331CEA93D03}" destId="{7C82E14E-678D-4DA2-BC78-32F0513312F0}" srcOrd="26" destOrd="0" presId="urn:microsoft.com/office/officeart/2008/layout/LinedList"/>
    <dgm:cxn modelId="{9CD8C4B4-DF87-4C1C-BDF6-0C628E92F82C}" type="presParOf" srcId="{9C531C33-8B42-404A-A3C5-C331CEA93D03}" destId="{D5EB31FC-12D1-422F-97C6-2AC702257DF5}" srcOrd="27" destOrd="0" presId="urn:microsoft.com/office/officeart/2008/layout/LinedList"/>
    <dgm:cxn modelId="{B1270608-41F5-493A-8570-115AE94DB2D1}" type="presParOf" srcId="{D5EB31FC-12D1-422F-97C6-2AC702257DF5}" destId="{67AAE916-3285-4C1A-931C-97C5F0363735}" srcOrd="0" destOrd="0" presId="urn:microsoft.com/office/officeart/2008/layout/LinedList"/>
    <dgm:cxn modelId="{D99DFE93-0BFE-4352-9287-25A227F9A132}" type="presParOf" srcId="{D5EB31FC-12D1-422F-97C6-2AC702257DF5}" destId="{D37F2B1D-F71F-4830-B6F3-C0858D3FABDE}" srcOrd="1" destOrd="0" presId="urn:microsoft.com/office/officeart/2008/layout/LinedList"/>
    <dgm:cxn modelId="{418AAD62-6B68-4C57-8A45-B239319F7853}" type="presParOf" srcId="{9C531C33-8B42-404A-A3C5-C331CEA93D03}" destId="{187D349F-532D-4E70-98FF-4A4E822FB8C4}" srcOrd="28" destOrd="0" presId="urn:microsoft.com/office/officeart/2008/layout/LinedList"/>
    <dgm:cxn modelId="{E0751FB7-6040-4879-B0D6-0945B89CD002}" type="presParOf" srcId="{9C531C33-8B42-404A-A3C5-C331CEA93D03}" destId="{01E0DFAE-209B-49B5-8AC7-8EB8D6CF4AEB}" srcOrd="29" destOrd="0" presId="urn:microsoft.com/office/officeart/2008/layout/LinedList"/>
    <dgm:cxn modelId="{28D128D0-2650-433D-AC0E-F9475666FAFF}" type="presParOf" srcId="{01E0DFAE-209B-49B5-8AC7-8EB8D6CF4AEB}" destId="{EB117259-3B71-4D12-9E6B-A63F9F15F3CA}" srcOrd="0" destOrd="0" presId="urn:microsoft.com/office/officeart/2008/layout/LinedList"/>
    <dgm:cxn modelId="{CAAA31F5-7FD4-4218-9B6C-7C049117918C}" type="presParOf" srcId="{01E0DFAE-209B-49B5-8AC7-8EB8D6CF4AEB}" destId="{460C5C2E-2435-4E77-AA85-A43FD483C9D2}" srcOrd="1" destOrd="0" presId="urn:microsoft.com/office/officeart/2008/layout/LinedList"/>
    <dgm:cxn modelId="{2D04B5BC-D69E-4D31-959D-FD1688BC7FB9}" type="presParOf" srcId="{9C531C33-8B42-404A-A3C5-C331CEA93D03}" destId="{33D84C98-9F35-47AA-8EDC-F483571C5BA9}" srcOrd="30" destOrd="0" presId="urn:microsoft.com/office/officeart/2008/layout/LinedList"/>
    <dgm:cxn modelId="{058F856A-B793-4886-98BE-ED1535A094DF}" type="presParOf" srcId="{9C531C33-8B42-404A-A3C5-C331CEA93D03}" destId="{C2E12B34-A9F9-406F-96D9-737EA80B0CAE}" srcOrd="31" destOrd="0" presId="urn:microsoft.com/office/officeart/2008/layout/LinedList"/>
    <dgm:cxn modelId="{8BA1334D-F6D0-4959-A376-DD828676B8E2}" type="presParOf" srcId="{C2E12B34-A9F9-406F-96D9-737EA80B0CAE}" destId="{0F60F9DB-48D5-40BE-9E85-5471B89A9649}" srcOrd="0" destOrd="0" presId="urn:microsoft.com/office/officeart/2008/layout/LinedList"/>
    <dgm:cxn modelId="{8A9B9DBD-C533-4F2A-847E-8855DD2F0CD3}" type="presParOf" srcId="{C2E12B34-A9F9-406F-96D9-737EA80B0CAE}" destId="{2599D944-F074-42B3-A38E-A1480868EB37}" srcOrd="1" destOrd="0" presId="urn:microsoft.com/office/officeart/2008/layout/LinedList"/>
    <dgm:cxn modelId="{F9BBCD9E-203A-40D6-80A1-C97FFE55ED2E}" type="presParOf" srcId="{9C531C33-8B42-404A-A3C5-C331CEA93D03}" destId="{640BDF9C-66DB-42DD-9C07-74AF6454DF03}" srcOrd="32" destOrd="0" presId="urn:microsoft.com/office/officeart/2008/layout/LinedList"/>
    <dgm:cxn modelId="{D58B436C-6CAB-4BF0-A1A2-B2B012B4AC99}" type="presParOf" srcId="{9C531C33-8B42-404A-A3C5-C331CEA93D03}" destId="{819ECDAD-6727-4407-81BD-9DC925982136}" srcOrd="33" destOrd="0" presId="urn:microsoft.com/office/officeart/2008/layout/LinedList"/>
    <dgm:cxn modelId="{8DDDA9FA-6437-4735-8FC2-5DB125BEF3AC}" type="presParOf" srcId="{819ECDAD-6727-4407-81BD-9DC925982136}" destId="{A6EDF75B-4447-4E61-8070-9969EAD3C671}" srcOrd="0" destOrd="0" presId="urn:microsoft.com/office/officeart/2008/layout/LinedList"/>
    <dgm:cxn modelId="{4A6785A6-4EED-4A02-AA5B-01858F1A56F3}" type="presParOf" srcId="{819ECDAD-6727-4407-81BD-9DC925982136}" destId="{8BE89BF3-7EF3-4413-9EA6-8340E2AD75E5}" srcOrd="1" destOrd="0" presId="urn:microsoft.com/office/officeart/2008/layout/LinedList"/>
    <dgm:cxn modelId="{A12F0088-8F55-4DD9-B70C-DB825EA749CF}" type="presParOf" srcId="{9C531C33-8B42-404A-A3C5-C331CEA93D03}" destId="{BB1B9BBC-B7A2-4088-974C-39E5E86DB171}" srcOrd="34" destOrd="0" presId="urn:microsoft.com/office/officeart/2008/layout/LinedList"/>
    <dgm:cxn modelId="{1547A938-487E-4B30-B838-E620FF1726C6}" type="presParOf" srcId="{9C531C33-8B42-404A-A3C5-C331CEA93D03}" destId="{AA402311-ADC4-41D3-950F-A41CBE208877}" srcOrd="35" destOrd="0" presId="urn:microsoft.com/office/officeart/2008/layout/LinedList"/>
    <dgm:cxn modelId="{635F3658-73E9-4C87-98DE-4B189A9DFA08}" type="presParOf" srcId="{AA402311-ADC4-41D3-950F-A41CBE208877}" destId="{A1499771-BDB9-4CF0-A5CE-004E3FBAF674}" srcOrd="0" destOrd="0" presId="urn:microsoft.com/office/officeart/2008/layout/LinedList"/>
    <dgm:cxn modelId="{4A5FFDEE-6D35-4083-8785-9B213520C15B}" type="presParOf" srcId="{AA402311-ADC4-41D3-950F-A41CBE208877}" destId="{22B7A891-B7EB-4C83-9C7E-F8294120815F}" srcOrd="1" destOrd="0" presId="urn:microsoft.com/office/officeart/2008/layout/LinedList"/>
    <dgm:cxn modelId="{DD24A21E-96B7-481C-B5FC-66376D348AD8}" type="presParOf" srcId="{9C531C33-8B42-404A-A3C5-C331CEA93D03}" destId="{420847AD-8145-4C51-AEB6-FD59D5081B14}" srcOrd="36" destOrd="0" presId="urn:microsoft.com/office/officeart/2008/layout/LinedList"/>
    <dgm:cxn modelId="{85E7791B-52A0-4FBB-B6CB-360BA02ACB48}" type="presParOf" srcId="{9C531C33-8B42-404A-A3C5-C331CEA93D03}" destId="{CB0A55DE-2049-4460-BCDE-5A1983E491DF}" srcOrd="37" destOrd="0" presId="urn:microsoft.com/office/officeart/2008/layout/LinedList"/>
    <dgm:cxn modelId="{427A4F1A-F213-4FE0-8FC7-27FB581D33C7}" type="presParOf" srcId="{CB0A55DE-2049-4460-BCDE-5A1983E491DF}" destId="{817F1098-7F53-42F5-97DA-79A59A9AB034}" srcOrd="0" destOrd="0" presId="urn:microsoft.com/office/officeart/2008/layout/LinedList"/>
    <dgm:cxn modelId="{503B9D43-D526-42FE-9566-DD1F80CA4BD7}" type="presParOf" srcId="{CB0A55DE-2049-4460-BCDE-5A1983E491DF}" destId="{A332AB2C-1FA4-4FC4-8A4B-1E738A082474}" srcOrd="1" destOrd="0" presId="urn:microsoft.com/office/officeart/2008/layout/LinedList"/>
    <dgm:cxn modelId="{7239AAE1-467B-486B-8E91-78B7B41AEA40}" type="presParOf" srcId="{9C531C33-8B42-404A-A3C5-C331CEA93D03}" destId="{E270697F-D4FC-4358-B773-C176BA1186E1}" srcOrd="38" destOrd="0" presId="urn:microsoft.com/office/officeart/2008/layout/LinedList"/>
    <dgm:cxn modelId="{A2321B38-5885-4C9A-AE06-05E79F2C0EF4}" type="presParOf" srcId="{9C531C33-8B42-404A-A3C5-C331CEA93D03}" destId="{EF24146F-2356-4EB7-971C-037A8B86EB57}" srcOrd="39" destOrd="0" presId="urn:microsoft.com/office/officeart/2008/layout/LinedList"/>
    <dgm:cxn modelId="{2ACEDB8F-0663-4565-B000-6C22328FCC32}" type="presParOf" srcId="{EF24146F-2356-4EB7-971C-037A8B86EB57}" destId="{396677C5-9D61-405A-A502-2495ABA22DEC}" srcOrd="0" destOrd="0" presId="urn:microsoft.com/office/officeart/2008/layout/LinedList"/>
    <dgm:cxn modelId="{40E0B8B6-A1B3-4E63-9454-E3845306F3D9}" type="presParOf" srcId="{EF24146F-2356-4EB7-971C-037A8B86EB57}" destId="{10901C72-AC3E-4407-9994-C5CC0D6D22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CB2CAB-5B24-4B57-A943-7D6D0733ACC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9A0619-228D-452C-A5CC-E99E508AEBA2}">
      <dgm:prSet/>
      <dgm:spPr/>
      <dgm:t>
        <a:bodyPr/>
        <a:lstStyle/>
        <a:p>
          <a:r>
            <a:rPr lang="en-GB"/>
            <a:t>TAGS:</a:t>
          </a:r>
          <a:endParaRPr lang="en-US"/>
        </a:p>
      </dgm:t>
    </dgm:pt>
    <dgm:pt modelId="{ED02F966-43EB-421C-9C56-5EBF42B16A20}" type="parTrans" cxnId="{1D225DB6-64A2-4D8C-B791-1F3008E220AE}">
      <dgm:prSet/>
      <dgm:spPr/>
      <dgm:t>
        <a:bodyPr/>
        <a:lstStyle/>
        <a:p>
          <a:endParaRPr lang="en-US"/>
        </a:p>
      </dgm:t>
    </dgm:pt>
    <dgm:pt modelId="{626DA351-9161-4B37-89A4-BC91B82C791F}" type="sibTrans" cxnId="{1D225DB6-64A2-4D8C-B791-1F3008E220AE}">
      <dgm:prSet/>
      <dgm:spPr/>
      <dgm:t>
        <a:bodyPr/>
        <a:lstStyle/>
        <a:p>
          <a:endParaRPr lang="en-US"/>
        </a:p>
      </dgm:t>
    </dgm:pt>
    <dgm:pt modelId="{0C7987C2-FA53-4B4B-920B-76E450587BBF}">
      <dgm:prSet/>
      <dgm:spPr/>
      <dgm:t>
        <a:bodyPr/>
        <a:lstStyle/>
        <a:p>
          <a:r>
            <a:rPr lang="en-US" dirty="0"/>
            <a:t>BOARDROOM</a:t>
          </a:r>
        </a:p>
      </dgm:t>
    </dgm:pt>
    <dgm:pt modelId="{0506CDC0-23C9-4F45-974C-A9AB4425E426}" type="parTrans" cxnId="{BF265406-236B-4EFA-9EE0-4B3251628723}">
      <dgm:prSet/>
      <dgm:spPr/>
      <dgm:t>
        <a:bodyPr/>
        <a:lstStyle/>
        <a:p>
          <a:endParaRPr lang="en-US"/>
        </a:p>
      </dgm:t>
    </dgm:pt>
    <dgm:pt modelId="{147BD96D-AA97-440B-B9F4-2A0099935044}" type="sibTrans" cxnId="{BF265406-236B-4EFA-9EE0-4B3251628723}">
      <dgm:prSet/>
      <dgm:spPr/>
      <dgm:t>
        <a:bodyPr/>
        <a:lstStyle/>
        <a:p>
          <a:endParaRPr lang="en-US"/>
        </a:p>
      </dgm:t>
    </dgm:pt>
    <dgm:pt modelId="{2C8631B7-1EFC-4C81-95D9-702FC42FD801}">
      <dgm:prSet/>
      <dgm:spPr/>
      <dgm:t>
        <a:bodyPr/>
        <a:lstStyle/>
        <a:p>
          <a:r>
            <a:rPr lang="en-US" dirty="0"/>
            <a:t>PRESENTATION</a:t>
          </a:r>
        </a:p>
      </dgm:t>
    </dgm:pt>
    <dgm:pt modelId="{C908AB8E-8989-415A-9CE9-7423584D0992}" type="parTrans" cxnId="{AD73A6E4-4119-44EF-A137-D5494C255529}">
      <dgm:prSet/>
      <dgm:spPr/>
      <dgm:t>
        <a:bodyPr/>
        <a:lstStyle/>
        <a:p>
          <a:endParaRPr lang="en-US"/>
        </a:p>
      </dgm:t>
    </dgm:pt>
    <dgm:pt modelId="{D6EB1452-FA9B-4586-A5A4-C0EC775EE4EF}" type="sibTrans" cxnId="{AD73A6E4-4119-44EF-A137-D5494C255529}">
      <dgm:prSet/>
      <dgm:spPr/>
      <dgm:t>
        <a:bodyPr/>
        <a:lstStyle/>
        <a:p>
          <a:endParaRPr lang="en-US"/>
        </a:p>
      </dgm:t>
    </dgm:pt>
    <dgm:pt modelId="{6F485344-651C-4F0C-9C6E-536D2BEEF1FF}">
      <dgm:prSet/>
      <dgm:spPr/>
      <dgm:t>
        <a:bodyPr/>
        <a:lstStyle/>
        <a:p>
          <a:r>
            <a:rPr lang="en-GB" dirty="0"/>
            <a:t>WORKSHOP</a:t>
          </a:r>
          <a:endParaRPr lang="en-US" dirty="0"/>
        </a:p>
      </dgm:t>
    </dgm:pt>
    <dgm:pt modelId="{6C819DB3-ED61-4138-9709-B26746B9FF46}" type="parTrans" cxnId="{0670EEC9-CB0E-4C40-B737-43886E85BB8E}">
      <dgm:prSet/>
      <dgm:spPr/>
      <dgm:t>
        <a:bodyPr/>
        <a:lstStyle/>
        <a:p>
          <a:endParaRPr lang="en-US"/>
        </a:p>
      </dgm:t>
    </dgm:pt>
    <dgm:pt modelId="{AEFE473C-32BF-479D-9618-42726E2CFFB7}" type="sibTrans" cxnId="{0670EEC9-CB0E-4C40-B737-43886E85BB8E}">
      <dgm:prSet/>
      <dgm:spPr/>
      <dgm:t>
        <a:bodyPr/>
        <a:lstStyle/>
        <a:p>
          <a:endParaRPr lang="en-US"/>
        </a:p>
      </dgm:t>
    </dgm:pt>
    <dgm:pt modelId="{7C929B4B-298B-4B88-9556-9051B2598632}">
      <dgm:prSet/>
      <dgm:spPr/>
      <dgm:t>
        <a:bodyPr/>
        <a:lstStyle/>
        <a:p>
          <a:r>
            <a:rPr lang="en-GB" dirty="0"/>
            <a:t>ADVANCE AV</a:t>
          </a:r>
          <a:endParaRPr lang="en-US" dirty="0"/>
        </a:p>
      </dgm:t>
    </dgm:pt>
    <dgm:pt modelId="{0E968AE8-272F-49F2-B873-E7241CAE81DA}" type="parTrans" cxnId="{3F38E50A-52CD-48FD-A171-EB4952700E69}">
      <dgm:prSet/>
      <dgm:spPr/>
      <dgm:t>
        <a:bodyPr/>
        <a:lstStyle/>
        <a:p>
          <a:endParaRPr lang="en-US"/>
        </a:p>
      </dgm:t>
    </dgm:pt>
    <dgm:pt modelId="{EF24066B-24AA-4373-8CAF-754BB2A10335}" type="sibTrans" cxnId="{3F38E50A-52CD-48FD-A171-EB4952700E69}">
      <dgm:prSet/>
      <dgm:spPr/>
      <dgm:t>
        <a:bodyPr/>
        <a:lstStyle/>
        <a:p>
          <a:endParaRPr lang="en-US"/>
        </a:p>
      </dgm:t>
    </dgm:pt>
    <dgm:pt modelId="{442078EE-59D7-4C3E-A3D2-6AD1D089B326}">
      <dgm:prSet/>
      <dgm:spPr/>
      <dgm:t>
        <a:bodyPr/>
        <a:lstStyle/>
        <a:p>
          <a:r>
            <a:rPr lang="en-GB" dirty="0"/>
            <a:t>PREMIUM SPACE</a:t>
          </a:r>
          <a:endParaRPr lang="en-US" dirty="0"/>
        </a:p>
      </dgm:t>
    </dgm:pt>
    <dgm:pt modelId="{0BB2CAAA-828B-4767-9490-71EC7B636134}" type="parTrans" cxnId="{563D4A90-D4E5-4E2C-B147-B32B771FA6A2}">
      <dgm:prSet/>
      <dgm:spPr/>
      <dgm:t>
        <a:bodyPr/>
        <a:lstStyle/>
        <a:p>
          <a:endParaRPr lang="en-US"/>
        </a:p>
      </dgm:t>
    </dgm:pt>
    <dgm:pt modelId="{E6FE9944-649C-4F4F-B5B8-589C375F457A}" type="sibTrans" cxnId="{563D4A90-D4E5-4E2C-B147-B32B771FA6A2}">
      <dgm:prSet/>
      <dgm:spPr/>
      <dgm:t>
        <a:bodyPr/>
        <a:lstStyle/>
        <a:p>
          <a:endParaRPr lang="en-US"/>
        </a:p>
      </dgm:t>
    </dgm:pt>
    <dgm:pt modelId="{7BCCB0A7-617C-486B-BD0F-45D2CC338AA0}">
      <dgm:prSet/>
      <dgm:spPr/>
      <dgm:t>
        <a:bodyPr/>
        <a:lstStyle/>
        <a:p>
          <a:r>
            <a:rPr lang="en-GB" dirty="0"/>
            <a:t>BOOK LAUNCHESS</a:t>
          </a:r>
          <a:endParaRPr lang="en-US" dirty="0"/>
        </a:p>
      </dgm:t>
    </dgm:pt>
    <dgm:pt modelId="{6695C32A-C54F-4F5F-9481-D2CCDF594D3A}" type="parTrans" cxnId="{2937F793-651A-44AB-B0F3-0871B57A098E}">
      <dgm:prSet/>
      <dgm:spPr/>
      <dgm:t>
        <a:bodyPr/>
        <a:lstStyle/>
        <a:p>
          <a:endParaRPr lang="en-US"/>
        </a:p>
      </dgm:t>
    </dgm:pt>
    <dgm:pt modelId="{C8542F18-ED14-4365-8B05-CD4E3A1336F0}" type="sibTrans" cxnId="{2937F793-651A-44AB-B0F3-0871B57A098E}">
      <dgm:prSet/>
      <dgm:spPr/>
      <dgm:t>
        <a:bodyPr/>
        <a:lstStyle/>
        <a:p>
          <a:endParaRPr lang="en-US"/>
        </a:p>
      </dgm:t>
    </dgm:pt>
    <dgm:pt modelId="{27734DB9-B06C-4245-86BD-072B28270D12}">
      <dgm:prSet/>
      <dgm:spPr/>
      <dgm:t>
        <a:bodyPr/>
        <a:lstStyle/>
        <a:p>
          <a:r>
            <a:rPr lang="en-GB"/>
            <a:t>PRESENTATION</a:t>
          </a:r>
          <a:endParaRPr lang="en-US"/>
        </a:p>
      </dgm:t>
    </dgm:pt>
    <dgm:pt modelId="{114692A8-BF96-4BBB-9BD9-90B7E64F1FDE}" type="parTrans" cxnId="{7679A9E0-26E9-44E2-865D-21AC50104DEB}">
      <dgm:prSet/>
      <dgm:spPr/>
      <dgm:t>
        <a:bodyPr/>
        <a:lstStyle/>
        <a:p>
          <a:endParaRPr lang="en-US"/>
        </a:p>
      </dgm:t>
    </dgm:pt>
    <dgm:pt modelId="{4360F284-CBB8-46E5-A67E-F93C9AA49618}" type="sibTrans" cxnId="{7679A9E0-26E9-44E2-865D-21AC50104DEB}">
      <dgm:prSet/>
      <dgm:spPr/>
      <dgm:t>
        <a:bodyPr/>
        <a:lstStyle/>
        <a:p>
          <a:endParaRPr lang="en-US"/>
        </a:p>
      </dgm:t>
    </dgm:pt>
    <dgm:pt modelId="{8AE26312-0DD1-4454-A5D9-C933B99223FF}">
      <dgm:prSet/>
      <dgm:spPr/>
      <dgm:t>
        <a:bodyPr/>
        <a:lstStyle/>
        <a:p>
          <a:r>
            <a:rPr lang="en-GB"/>
            <a:t>WORKSHOP</a:t>
          </a:r>
          <a:endParaRPr lang="en-US"/>
        </a:p>
      </dgm:t>
    </dgm:pt>
    <dgm:pt modelId="{566D7876-713C-4C06-AC81-E24C3406A296}" type="parTrans" cxnId="{9234266C-37A7-4786-AFF6-2FEB51C9EB80}">
      <dgm:prSet/>
      <dgm:spPr/>
      <dgm:t>
        <a:bodyPr/>
        <a:lstStyle/>
        <a:p>
          <a:endParaRPr lang="en-US"/>
        </a:p>
      </dgm:t>
    </dgm:pt>
    <dgm:pt modelId="{0494E9A8-DA19-41AF-9C06-4400C21F65A2}" type="sibTrans" cxnId="{9234266C-37A7-4786-AFF6-2FEB51C9EB80}">
      <dgm:prSet/>
      <dgm:spPr/>
      <dgm:t>
        <a:bodyPr/>
        <a:lstStyle/>
        <a:p>
          <a:endParaRPr lang="en-US"/>
        </a:p>
      </dgm:t>
    </dgm:pt>
    <dgm:pt modelId="{02355DDC-0F28-488F-8BAB-ABD6B698075F}">
      <dgm:prSet/>
      <dgm:spPr/>
      <dgm:t>
        <a:bodyPr/>
        <a:lstStyle/>
        <a:p>
          <a:r>
            <a:rPr lang="en-GB"/>
            <a:t>WORK SESSION</a:t>
          </a:r>
          <a:endParaRPr lang="en-US"/>
        </a:p>
      </dgm:t>
    </dgm:pt>
    <dgm:pt modelId="{A6EDAE96-77BC-46C5-A153-FD5438D8CA99}" type="parTrans" cxnId="{693CF4F7-A578-4EAC-9461-3F01DEDEB031}">
      <dgm:prSet/>
      <dgm:spPr/>
      <dgm:t>
        <a:bodyPr/>
        <a:lstStyle/>
        <a:p>
          <a:endParaRPr lang="en-US"/>
        </a:p>
      </dgm:t>
    </dgm:pt>
    <dgm:pt modelId="{C775C315-5E7B-4DBE-9227-7EEF40C71361}" type="sibTrans" cxnId="{693CF4F7-A578-4EAC-9461-3F01DEDEB031}">
      <dgm:prSet/>
      <dgm:spPr/>
      <dgm:t>
        <a:bodyPr/>
        <a:lstStyle/>
        <a:p>
          <a:endParaRPr lang="en-US"/>
        </a:p>
      </dgm:t>
    </dgm:pt>
    <dgm:pt modelId="{A9A54813-40AD-44E2-83FB-256E8E4BE518}">
      <dgm:prSet/>
      <dgm:spPr/>
      <dgm:t>
        <a:bodyPr/>
        <a:lstStyle/>
        <a:p>
          <a:r>
            <a:rPr lang="en-GB"/>
            <a:t>GROUP WORK</a:t>
          </a:r>
          <a:endParaRPr lang="en-US"/>
        </a:p>
      </dgm:t>
    </dgm:pt>
    <dgm:pt modelId="{5B8C55A4-77DF-4409-8FF6-E8C7E9F50FC5}" type="parTrans" cxnId="{AD829853-3DBA-47A0-AF4E-C779243E2CC5}">
      <dgm:prSet/>
      <dgm:spPr/>
      <dgm:t>
        <a:bodyPr/>
        <a:lstStyle/>
        <a:p>
          <a:endParaRPr lang="en-US"/>
        </a:p>
      </dgm:t>
    </dgm:pt>
    <dgm:pt modelId="{3249D092-41D7-439B-BB74-C2683EE13B7B}" type="sibTrans" cxnId="{AD829853-3DBA-47A0-AF4E-C779243E2CC5}">
      <dgm:prSet/>
      <dgm:spPr/>
      <dgm:t>
        <a:bodyPr/>
        <a:lstStyle/>
        <a:p>
          <a:endParaRPr lang="en-US"/>
        </a:p>
      </dgm:t>
    </dgm:pt>
    <dgm:pt modelId="{F45CF40C-9397-44E7-A07A-10B1CB00C1A6}">
      <dgm:prSet/>
      <dgm:spPr/>
      <dgm:t>
        <a:bodyPr/>
        <a:lstStyle/>
        <a:p>
          <a:r>
            <a:rPr lang="en-GB"/>
            <a:t>PLANNING SESSION</a:t>
          </a:r>
          <a:endParaRPr lang="en-US"/>
        </a:p>
      </dgm:t>
    </dgm:pt>
    <dgm:pt modelId="{CEF6754B-DAE0-4894-9BEC-80C9E8E76A43}" type="parTrans" cxnId="{682FED2E-A9F8-447C-B9C9-B27E3DA69E99}">
      <dgm:prSet/>
      <dgm:spPr/>
      <dgm:t>
        <a:bodyPr/>
        <a:lstStyle/>
        <a:p>
          <a:endParaRPr lang="en-US"/>
        </a:p>
      </dgm:t>
    </dgm:pt>
    <dgm:pt modelId="{B62A53B6-EA9A-4CD5-AACE-63879C4925DE}" type="sibTrans" cxnId="{682FED2E-A9F8-447C-B9C9-B27E3DA69E99}">
      <dgm:prSet/>
      <dgm:spPr/>
      <dgm:t>
        <a:bodyPr/>
        <a:lstStyle/>
        <a:p>
          <a:endParaRPr lang="en-US"/>
        </a:p>
      </dgm:t>
    </dgm:pt>
    <dgm:pt modelId="{EA887EE7-6B3D-425D-8576-A91F723C2419}">
      <dgm:prSet/>
      <dgm:spPr/>
      <dgm:t>
        <a:bodyPr/>
        <a:lstStyle/>
        <a:p>
          <a:r>
            <a:rPr lang="en-GB"/>
            <a:t>CREATIVE SPACE</a:t>
          </a:r>
          <a:endParaRPr lang="en-US"/>
        </a:p>
      </dgm:t>
    </dgm:pt>
    <dgm:pt modelId="{7C2D587C-CF5E-4848-92E0-AF0A10C79EB3}" type="parTrans" cxnId="{6C1BBF52-D461-4363-8319-F503447295BB}">
      <dgm:prSet/>
      <dgm:spPr/>
      <dgm:t>
        <a:bodyPr/>
        <a:lstStyle/>
        <a:p>
          <a:endParaRPr lang="en-US"/>
        </a:p>
      </dgm:t>
    </dgm:pt>
    <dgm:pt modelId="{39604E49-B365-4465-861E-012A83C118EA}" type="sibTrans" cxnId="{6C1BBF52-D461-4363-8319-F503447295BB}">
      <dgm:prSet/>
      <dgm:spPr/>
      <dgm:t>
        <a:bodyPr/>
        <a:lstStyle/>
        <a:p>
          <a:endParaRPr lang="en-US"/>
        </a:p>
      </dgm:t>
    </dgm:pt>
    <dgm:pt modelId="{6C8319FB-4355-4D15-B545-DE4DB1197A9B}">
      <dgm:prSet/>
      <dgm:spPr/>
      <dgm:t>
        <a:bodyPr/>
        <a:lstStyle/>
        <a:p>
          <a:r>
            <a:rPr lang="en-GB"/>
            <a:t>ANNUAL GENERAL MEETING</a:t>
          </a:r>
          <a:endParaRPr lang="en-US"/>
        </a:p>
      </dgm:t>
    </dgm:pt>
    <dgm:pt modelId="{19F55FF8-41CC-47DE-AD35-86C8B86B32CE}" type="parTrans" cxnId="{C756160F-137E-4599-A65D-B200C56B45B1}">
      <dgm:prSet/>
      <dgm:spPr/>
      <dgm:t>
        <a:bodyPr/>
        <a:lstStyle/>
        <a:p>
          <a:endParaRPr lang="en-US"/>
        </a:p>
      </dgm:t>
    </dgm:pt>
    <dgm:pt modelId="{2B157318-D7C9-4094-B760-6082FA6E3A6C}" type="sibTrans" cxnId="{C756160F-137E-4599-A65D-B200C56B45B1}">
      <dgm:prSet/>
      <dgm:spPr/>
      <dgm:t>
        <a:bodyPr/>
        <a:lstStyle/>
        <a:p>
          <a:endParaRPr lang="en-US"/>
        </a:p>
      </dgm:t>
    </dgm:pt>
    <dgm:pt modelId="{CA00A8EF-6B7B-47AD-90AB-65BEEF3AAED5}">
      <dgm:prSet/>
      <dgm:spPr/>
      <dgm:t>
        <a:bodyPr/>
        <a:lstStyle/>
        <a:p>
          <a:r>
            <a:rPr lang="en-GB"/>
            <a:t>SUMMIT</a:t>
          </a:r>
          <a:endParaRPr lang="en-US"/>
        </a:p>
      </dgm:t>
    </dgm:pt>
    <dgm:pt modelId="{748C8D47-6656-4FD7-A253-552622EB4BEC}" type="parTrans" cxnId="{B18346DA-67CE-44C9-B44A-973F186AFB81}">
      <dgm:prSet/>
      <dgm:spPr/>
      <dgm:t>
        <a:bodyPr/>
        <a:lstStyle/>
        <a:p>
          <a:endParaRPr lang="en-US"/>
        </a:p>
      </dgm:t>
    </dgm:pt>
    <dgm:pt modelId="{6479BE03-518A-44D1-9980-D58A4A386DA4}" type="sibTrans" cxnId="{B18346DA-67CE-44C9-B44A-973F186AFB81}">
      <dgm:prSet/>
      <dgm:spPr/>
      <dgm:t>
        <a:bodyPr/>
        <a:lstStyle/>
        <a:p>
          <a:endParaRPr lang="en-US"/>
        </a:p>
      </dgm:t>
    </dgm:pt>
    <dgm:pt modelId="{A1CBB0DF-BC48-4795-A3B6-EF9FB12AF617}">
      <dgm:prSet/>
      <dgm:spPr/>
      <dgm:t>
        <a:bodyPr/>
        <a:lstStyle/>
        <a:p>
          <a:r>
            <a:rPr lang="en-GB"/>
            <a:t>FORUM</a:t>
          </a:r>
          <a:endParaRPr lang="en-US"/>
        </a:p>
      </dgm:t>
    </dgm:pt>
    <dgm:pt modelId="{A026397C-D8E3-41C9-827C-23A5D6D8C670}" type="parTrans" cxnId="{98293452-C26C-4C21-B11D-8F3ED74F3F86}">
      <dgm:prSet/>
      <dgm:spPr/>
      <dgm:t>
        <a:bodyPr/>
        <a:lstStyle/>
        <a:p>
          <a:endParaRPr lang="en-US"/>
        </a:p>
      </dgm:t>
    </dgm:pt>
    <dgm:pt modelId="{4865A79F-59E8-4589-A985-C8CD83057CF0}" type="sibTrans" cxnId="{98293452-C26C-4C21-B11D-8F3ED74F3F86}">
      <dgm:prSet/>
      <dgm:spPr/>
      <dgm:t>
        <a:bodyPr/>
        <a:lstStyle/>
        <a:p>
          <a:endParaRPr lang="en-US"/>
        </a:p>
      </dgm:t>
    </dgm:pt>
    <dgm:pt modelId="{51E3C885-42F6-41A1-A5FF-686B763948D0}">
      <dgm:prSet/>
      <dgm:spPr/>
      <dgm:t>
        <a:bodyPr/>
        <a:lstStyle/>
        <a:p>
          <a:r>
            <a:rPr lang="en-GB"/>
            <a:t>PRESS CONFERENCE</a:t>
          </a:r>
          <a:endParaRPr lang="en-US"/>
        </a:p>
      </dgm:t>
    </dgm:pt>
    <dgm:pt modelId="{68A0CDE2-17E5-498B-9A68-210BD01917F7}" type="parTrans" cxnId="{4DA69FC1-7580-4386-8752-FC1441B1EA67}">
      <dgm:prSet/>
      <dgm:spPr/>
      <dgm:t>
        <a:bodyPr/>
        <a:lstStyle/>
        <a:p>
          <a:endParaRPr lang="en-US"/>
        </a:p>
      </dgm:t>
    </dgm:pt>
    <dgm:pt modelId="{EA1446FD-7C29-4268-A07A-E04724FC0E07}" type="sibTrans" cxnId="{4DA69FC1-7580-4386-8752-FC1441B1EA67}">
      <dgm:prSet/>
      <dgm:spPr/>
      <dgm:t>
        <a:bodyPr/>
        <a:lstStyle/>
        <a:p>
          <a:endParaRPr lang="en-US"/>
        </a:p>
      </dgm:t>
    </dgm:pt>
    <dgm:pt modelId="{B518F7DB-EFEA-4889-9928-848AE3A39CAA}">
      <dgm:prSet/>
      <dgm:spPr/>
      <dgm:t>
        <a:bodyPr/>
        <a:lstStyle/>
        <a:p>
          <a:r>
            <a:rPr lang="en-GB"/>
            <a:t>CONFERENCE VENUE</a:t>
          </a:r>
          <a:endParaRPr lang="en-US"/>
        </a:p>
      </dgm:t>
    </dgm:pt>
    <dgm:pt modelId="{630D482E-FF42-4FAD-8DA3-F388C92D4B4F}" type="parTrans" cxnId="{7DD4B078-1EE4-4B99-9709-1C9C27D9D3ED}">
      <dgm:prSet/>
      <dgm:spPr/>
      <dgm:t>
        <a:bodyPr/>
        <a:lstStyle/>
        <a:p>
          <a:endParaRPr lang="en-US"/>
        </a:p>
      </dgm:t>
    </dgm:pt>
    <dgm:pt modelId="{9D1E8642-4CA4-4BDD-ADE9-48C9A72C8F8E}" type="sibTrans" cxnId="{7DD4B078-1EE4-4B99-9709-1C9C27D9D3ED}">
      <dgm:prSet/>
      <dgm:spPr/>
      <dgm:t>
        <a:bodyPr/>
        <a:lstStyle/>
        <a:p>
          <a:endParaRPr lang="en-US"/>
        </a:p>
      </dgm:t>
    </dgm:pt>
    <dgm:pt modelId="{4B447691-6B74-463F-9E38-883E4207E20F}">
      <dgm:prSet/>
      <dgm:spPr/>
      <dgm:t>
        <a:bodyPr/>
        <a:lstStyle/>
        <a:p>
          <a:r>
            <a:rPr lang="en-GB" dirty="0"/>
            <a:t>BOOK LAUNCHES</a:t>
          </a:r>
          <a:endParaRPr lang="en-US" dirty="0"/>
        </a:p>
      </dgm:t>
    </dgm:pt>
    <dgm:pt modelId="{C614AA6F-242F-4605-8972-68AE6CBEC087}" type="parTrans" cxnId="{830EE054-35DE-44BA-BF48-9CC4C0027698}">
      <dgm:prSet/>
      <dgm:spPr/>
      <dgm:t>
        <a:bodyPr/>
        <a:lstStyle/>
        <a:p>
          <a:endParaRPr lang="en-US"/>
        </a:p>
      </dgm:t>
    </dgm:pt>
    <dgm:pt modelId="{9C5250E3-3C8F-4E93-A273-D53C9C3829AD}" type="sibTrans" cxnId="{830EE054-35DE-44BA-BF48-9CC4C0027698}">
      <dgm:prSet/>
      <dgm:spPr/>
      <dgm:t>
        <a:bodyPr/>
        <a:lstStyle/>
        <a:p>
          <a:endParaRPr lang="en-US"/>
        </a:p>
      </dgm:t>
    </dgm:pt>
    <dgm:pt modelId="{6037A058-1786-4844-BF25-1683BFE5A09A}">
      <dgm:prSet/>
      <dgm:spPr/>
      <dgm:t>
        <a:bodyPr/>
        <a:lstStyle/>
        <a:p>
          <a:r>
            <a:rPr lang="en-US" dirty="0"/>
            <a:t>FILM SCREENING</a:t>
          </a:r>
        </a:p>
      </dgm:t>
    </dgm:pt>
    <dgm:pt modelId="{DA1B3475-77D6-4010-8B8B-6D153EFE1BBD}" type="parTrans" cxnId="{2F863E0E-FEBB-4CCE-AA49-A77383AA868B}">
      <dgm:prSet/>
      <dgm:spPr/>
      <dgm:t>
        <a:bodyPr/>
        <a:lstStyle/>
        <a:p>
          <a:endParaRPr lang="en-US"/>
        </a:p>
      </dgm:t>
    </dgm:pt>
    <dgm:pt modelId="{76583627-D7A8-4425-81C7-066EA89E5571}" type="sibTrans" cxnId="{2F863E0E-FEBB-4CCE-AA49-A77383AA868B}">
      <dgm:prSet/>
      <dgm:spPr/>
      <dgm:t>
        <a:bodyPr/>
        <a:lstStyle/>
        <a:p>
          <a:endParaRPr lang="en-US"/>
        </a:p>
      </dgm:t>
    </dgm:pt>
    <dgm:pt modelId="{9C531C33-8B42-404A-A3C5-C331CEA93D03}" type="pres">
      <dgm:prSet presAssocID="{F4CB2CAB-5B24-4B57-A943-7D6D0733ACC9}" presName="vert0" presStyleCnt="0">
        <dgm:presLayoutVars>
          <dgm:dir/>
          <dgm:animOne val="branch"/>
          <dgm:animLvl val="lvl"/>
        </dgm:presLayoutVars>
      </dgm:prSet>
      <dgm:spPr/>
    </dgm:pt>
    <dgm:pt modelId="{AAA7961D-8A2F-4C65-9706-651A3BFA453C}" type="pres">
      <dgm:prSet presAssocID="{939A0619-228D-452C-A5CC-E99E508AEBA2}" presName="thickLine" presStyleLbl="alignNode1" presStyleIdx="0" presStyleCnt="20"/>
      <dgm:spPr/>
    </dgm:pt>
    <dgm:pt modelId="{DD361561-895B-4524-BDB6-C64AC6560B62}" type="pres">
      <dgm:prSet presAssocID="{939A0619-228D-452C-A5CC-E99E508AEBA2}" presName="horz1" presStyleCnt="0"/>
      <dgm:spPr/>
    </dgm:pt>
    <dgm:pt modelId="{A7C85456-98A7-49D4-B309-9624ED1A4F23}" type="pres">
      <dgm:prSet presAssocID="{939A0619-228D-452C-A5CC-E99E508AEBA2}" presName="tx1" presStyleLbl="revTx" presStyleIdx="0" presStyleCnt="20"/>
      <dgm:spPr/>
    </dgm:pt>
    <dgm:pt modelId="{6AB332EC-E728-4800-B12E-D46523BFE33C}" type="pres">
      <dgm:prSet presAssocID="{939A0619-228D-452C-A5CC-E99E508AEBA2}" presName="vert1" presStyleCnt="0"/>
      <dgm:spPr/>
    </dgm:pt>
    <dgm:pt modelId="{1EBDF35C-BFFB-4CE0-BA51-C6BB76A13A31}" type="pres">
      <dgm:prSet presAssocID="{0C7987C2-FA53-4B4B-920B-76E450587BBF}" presName="thickLine" presStyleLbl="alignNode1" presStyleIdx="1" presStyleCnt="20"/>
      <dgm:spPr/>
    </dgm:pt>
    <dgm:pt modelId="{B87C5569-4EC7-4521-980A-60120113F4E2}" type="pres">
      <dgm:prSet presAssocID="{0C7987C2-FA53-4B4B-920B-76E450587BBF}" presName="horz1" presStyleCnt="0"/>
      <dgm:spPr/>
    </dgm:pt>
    <dgm:pt modelId="{FDF3718D-DB31-46A6-9E95-83442EEFB510}" type="pres">
      <dgm:prSet presAssocID="{0C7987C2-FA53-4B4B-920B-76E450587BBF}" presName="tx1" presStyleLbl="revTx" presStyleIdx="1" presStyleCnt="20"/>
      <dgm:spPr/>
    </dgm:pt>
    <dgm:pt modelId="{F4E9D897-6C0A-4EC9-A7DC-F5AE79EA3117}" type="pres">
      <dgm:prSet presAssocID="{0C7987C2-FA53-4B4B-920B-76E450587BBF}" presName="vert1" presStyleCnt="0"/>
      <dgm:spPr/>
    </dgm:pt>
    <dgm:pt modelId="{95F74906-4DE9-4DE8-8644-B09A0F634C36}" type="pres">
      <dgm:prSet presAssocID="{2C8631B7-1EFC-4C81-95D9-702FC42FD801}" presName="thickLine" presStyleLbl="alignNode1" presStyleIdx="2" presStyleCnt="20"/>
      <dgm:spPr/>
    </dgm:pt>
    <dgm:pt modelId="{E4B55950-B1FC-490E-8DF6-EE84FCEF7BDC}" type="pres">
      <dgm:prSet presAssocID="{2C8631B7-1EFC-4C81-95D9-702FC42FD801}" presName="horz1" presStyleCnt="0"/>
      <dgm:spPr/>
    </dgm:pt>
    <dgm:pt modelId="{91BEAA42-B68D-483D-AFF8-C24BCFE3FA72}" type="pres">
      <dgm:prSet presAssocID="{2C8631B7-1EFC-4C81-95D9-702FC42FD801}" presName="tx1" presStyleLbl="revTx" presStyleIdx="2" presStyleCnt="20"/>
      <dgm:spPr/>
    </dgm:pt>
    <dgm:pt modelId="{C447A08F-961C-4C68-8B20-998E33C300DA}" type="pres">
      <dgm:prSet presAssocID="{2C8631B7-1EFC-4C81-95D9-702FC42FD801}" presName="vert1" presStyleCnt="0"/>
      <dgm:spPr/>
    </dgm:pt>
    <dgm:pt modelId="{F9D44F8B-A695-4E51-8782-602D334B4D45}" type="pres">
      <dgm:prSet presAssocID="{6F485344-651C-4F0C-9C6E-536D2BEEF1FF}" presName="thickLine" presStyleLbl="alignNode1" presStyleIdx="3" presStyleCnt="20"/>
      <dgm:spPr/>
    </dgm:pt>
    <dgm:pt modelId="{1895B703-82D3-4093-BA43-D796A2AA8018}" type="pres">
      <dgm:prSet presAssocID="{6F485344-651C-4F0C-9C6E-536D2BEEF1FF}" presName="horz1" presStyleCnt="0"/>
      <dgm:spPr/>
    </dgm:pt>
    <dgm:pt modelId="{44CC12BD-EF34-4302-BBEF-8DF1AA3C3FE4}" type="pres">
      <dgm:prSet presAssocID="{6F485344-651C-4F0C-9C6E-536D2BEEF1FF}" presName="tx1" presStyleLbl="revTx" presStyleIdx="3" presStyleCnt="20"/>
      <dgm:spPr/>
    </dgm:pt>
    <dgm:pt modelId="{2F2FE072-4B34-4B8E-BB19-6D3772EBC27C}" type="pres">
      <dgm:prSet presAssocID="{6F485344-651C-4F0C-9C6E-536D2BEEF1FF}" presName="vert1" presStyleCnt="0"/>
      <dgm:spPr/>
    </dgm:pt>
    <dgm:pt modelId="{7B4BE4F4-78B6-4512-811F-62B0D400372D}" type="pres">
      <dgm:prSet presAssocID="{7C929B4B-298B-4B88-9556-9051B2598632}" presName="thickLine" presStyleLbl="alignNode1" presStyleIdx="4" presStyleCnt="20"/>
      <dgm:spPr/>
    </dgm:pt>
    <dgm:pt modelId="{FDE1B8E7-751E-4500-A014-7EBD7D3D8349}" type="pres">
      <dgm:prSet presAssocID="{7C929B4B-298B-4B88-9556-9051B2598632}" presName="horz1" presStyleCnt="0"/>
      <dgm:spPr/>
    </dgm:pt>
    <dgm:pt modelId="{8912C35E-DF1E-4D55-8F76-B69152689D5B}" type="pres">
      <dgm:prSet presAssocID="{7C929B4B-298B-4B88-9556-9051B2598632}" presName="tx1" presStyleLbl="revTx" presStyleIdx="4" presStyleCnt="20"/>
      <dgm:spPr/>
    </dgm:pt>
    <dgm:pt modelId="{FF927BFA-A36F-498A-9CA1-60E6B3FA062D}" type="pres">
      <dgm:prSet presAssocID="{7C929B4B-298B-4B88-9556-9051B2598632}" presName="vert1" presStyleCnt="0"/>
      <dgm:spPr/>
    </dgm:pt>
    <dgm:pt modelId="{EDA48716-BE25-4DE6-8E42-7E6EB9D6EB2A}" type="pres">
      <dgm:prSet presAssocID="{442078EE-59D7-4C3E-A3D2-6AD1D089B326}" presName="thickLine" presStyleLbl="alignNode1" presStyleIdx="5" presStyleCnt="20"/>
      <dgm:spPr/>
    </dgm:pt>
    <dgm:pt modelId="{0D4A8FED-E894-464B-BC3C-B6FD54B90C61}" type="pres">
      <dgm:prSet presAssocID="{442078EE-59D7-4C3E-A3D2-6AD1D089B326}" presName="horz1" presStyleCnt="0"/>
      <dgm:spPr/>
    </dgm:pt>
    <dgm:pt modelId="{FB33104B-2A64-4D9A-8DC6-93A92DD640E6}" type="pres">
      <dgm:prSet presAssocID="{442078EE-59D7-4C3E-A3D2-6AD1D089B326}" presName="tx1" presStyleLbl="revTx" presStyleIdx="5" presStyleCnt="20"/>
      <dgm:spPr/>
    </dgm:pt>
    <dgm:pt modelId="{8A66ACD4-905A-44DC-9777-5C6097FBF789}" type="pres">
      <dgm:prSet presAssocID="{442078EE-59D7-4C3E-A3D2-6AD1D089B326}" presName="vert1" presStyleCnt="0"/>
      <dgm:spPr/>
    </dgm:pt>
    <dgm:pt modelId="{FD786FDD-3E0C-4D39-8276-E3D03D56E2D6}" type="pres">
      <dgm:prSet presAssocID="{7BCCB0A7-617C-486B-BD0F-45D2CC338AA0}" presName="thickLine" presStyleLbl="alignNode1" presStyleIdx="6" presStyleCnt="20"/>
      <dgm:spPr/>
    </dgm:pt>
    <dgm:pt modelId="{D20CD41D-FB6C-4144-9329-75181D1DB983}" type="pres">
      <dgm:prSet presAssocID="{7BCCB0A7-617C-486B-BD0F-45D2CC338AA0}" presName="horz1" presStyleCnt="0"/>
      <dgm:spPr/>
    </dgm:pt>
    <dgm:pt modelId="{34BB8671-4C6F-4E2E-B4B0-3F0FE78F36E1}" type="pres">
      <dgm:prSet presAssocID="{7BCCB0A7-617C-486B-BD0F-45D2CC338AA0}" presName="tx1" presStyleLbl="revTx" presStyleIdx="6" presStyleCnt="20"/>
      <dgm:spPr/>
    </dgm:pt>
    <dgm:pt modelId="{57AD3B5A-3C0E-4483-92F7-238F8753ED73}" type="pres">
      <dgm:prSet presAssocID="{7BCCB0A7-617C-486B-BD0F-45D2CC338AA0}" presName="vert1" presStyleCnt="0"/>
      <dgm:spPr/>
    </dgm:pt>
    <dgm:pt modelId="{2A3D3CA4-0E92-4D9D-ABBD-6E534D8C100A}" type="pres">
      <dgm:prSet presAssocID="{27734DB9-B06C-4245-86BD-072B28270D12}" presName="thickLine" presStyleLbl="alignNode1" presStyleIdx="7" presStyleCnt="20"/>
      <dgm:spPr/>
    </dgm:pt>
    <dgm:pt modelId="{D3AF87ED-9D55-4EC6-8234-7EF1443BA0CE}" type="pres">
      <dgm:prSet presAssocID="{27734DB9-B06C-4245-86BD-072B28270D12}" presName="horz1" presStyleCnt="0"/>
      <dgm:spPr/>
    </dgm:pt>
    <dgm:pt modelId="{CBA46568-49BD-4A73-A5CF-425D9418A2B1}" type="pres">
      <dgm:prSet presAssocID="{27734DB9-B06C-4245-86BD-072B28270D12}" presName="tx1" presStyleLbl="revTx" presStyleIdx="7" presStyleCnt="20"/>
      <dgm:spPr/>
    </dgm:pt>
    <dgm:pt modelId="{18C4FB45-6B7A-427C-AD6B-A43A23855A76}" type="pres">
      <dgm:prSet presAssocID="{27734DB9-B06C-4245-86BD-072B28270D12}" presName="vert1" presStyleCnt="0"/>
      <dgm:spPr/>
    </dgm:pt>
    <dgm:pt modelId="{D6F0949C-2400-49C5-B125-BA006C45AA11}" type="pres">
      <dgm:prSet presAssocID="{8AE26312-0DD1-4454-A5D9-C933B99223FF}" presName="thickLine" presStyleLbl="alignNode1" presStyleIdx="8" presStyleCnt="20"/>
      <dgm:spPr/>
    </dgm:pt>
    <dgm:pt modelId="{35D4B941-30E3-4A72-A431-D766913029C3}" type="pres">
      <dgm:prSet presAssocID="{8AE26312-0DD1-4454-A5D9-C933B99223FF}" presName="horz1" presStyleCnt="0"/>
      <dgm:spPr/>
    </dgm:pt>
    <dgm:pt modelId="{64CBCFAD-2F7C-4BCF-845B-294FD6263018}" type="pres">
      <dgm:prSet presAssocID="{8AE26312-0DD1-4454-A5D9-C933B99223FF}" presName="tx1" presStyleLbl="revTx" presStyleIdx="8" presStyleCnt="20"/>
      <dgm:spPr/>
    </dgm:pt>
    <dgm:pt modelId="{75CB5D15-CD4A-4EDC-A80F-2FA06492928F}" type="pres">
      <dgm:prSet presAssocID="{8AE26312-0DD1-4454-A5D9-C933B99223FF}" presName="vert1" presStyleCnt="0"/>
      <dgm:spPr/>
    </dgm:pt>
    <dgm:pt modelId="{5DA4079F-02A0-4455-8C9F-C1BEDF9BCA4B}" type="pres">
      <dgm:prSet presAssocID="{02355DDC-0F28-488F-8BAB-ABD6B698075F}" presName="thickLine" presStyleLbl="alignNode1" presStyleIdx="9" presStyleCnt="20"/>
      <dgm:spPr/>
    </dgm:pt>
    <dgm:pt modelId="{38114025-FAB8-4D77-80E3-0955EB01C0C3}" type="pres">
      <dgm:prSet presAssocID="{02355DDC-0F28-488F-8BAB-ABD6B698075F}" presName="horz1" presStyleCnt="0"/>
      <dgm:spPr/>
    </dgm:pt>
    <dgm:pt modelId="{48EEBADA-D9F8-4E92-815E-74613075F809}" type="pres">
      <dgm:prSet presAssocID="{02355DDC-0F28-488F-8BAB-ABD6B698075F}" presName="tx1" presStyleLbl="revTx" presStyleIdx="9" presStyleCnt="20"/>
      <dgm:spPr/>
    </dgm:pt>
    <dgm:pt modelId="{CEFD2FF5-89D3-4C72-AC53-BE88B0FE89B4}" type="pres">
      <dgm:prSet presAssocID="{02355DDC-0F28-488F-8BAB-ABD6B698075F}" presName="vert1" presStyleCnt="0"/>
      <dgm:spPr/>
    </dgm:pt>
    <dgm:pt modelId="{F89D39BE-9C57-43EF-B25A-CE94AA1A3033}" type="pres">
      <dgm:prSet presAssocID="{A9A54813-40AD-44E2-83FB-256E8E4BE518}" presName="thickLine" presStyleLbl="alignNode1" presStyleIdx="10" presStyleCnt="20"/>
      <dgm:spPr/>
    </dgm:pt>
    <dgm:pt modelId="{FEC580FE-3DD9-4410-AA97-1C2354528DFD}" type="pres">
      <dgm:prSet presAssocID="{A9A54813-40AD-44E2-83FB-256E8E4BE518}" presName="horz1" presStyleCnt="0"/>
      <dgm:spPr/>
    </dgm:pt>
    <dgm:pt modelId="{142E5B37-8AA5-40FA-83EE-383E5412B6AB}" type="pres">
      <dgm:prSet presAssocID="{A9A54813-40AD-44E2-83FB-256E8E4BE518}" presName="tx1" presStyleLbl="revTx" presStyleIdx="10" presStyleCnt="20"/>
      <dgm:spPr/>
    </dgm:pt>
    <dgm:pt modelId="{8D8D7B18-33FA-44BC-996A-9D1582E10207}" type="pres">
      <dgm:prSet presAssocID="{A9A54813-40AD-44E2-83FB-256E8E4BE518}" presName="vert1" presStyleCnt="0"/>
      <dgm:spPr/>
    </dgm:pt>
    <dgm:pt modelId="{5CEB78F2-90BE-4F2D-A7C5-CA923109F57D}" type="pres">
      <dgm:prSet presAssocID="{F45CF40C-9397-44E7-A07A-10B1CB00C1A6}" presName="thickLine" presStyleLbl="alignNode1" presStyleIdx="11" presStyleCnt="20"/>
      <dgm:spPr/>
    </dgm:pt>
    <dgm:pt modelId="{54DE3A8C-4927-41A2-BEF0-936E15B24C4F}" type="pres">
      <dgm:prSet presAssocID="{F45CF40C-9397-44E7-A07A-10B1CB00C1A6}" presName="horz1" presStyleCnt="0"/>
      <dgm:spPr/>
    </dgm:pt>
    <dgm:pt modelId="{C0937CB9-0FB3-4E85-ADB8-23A105DDA25E}" type="pres">
      <dgm:prSet presAssocID="{F45CF40C-9397-44E7-A07A-10B1CB00C1A6}" presName="tx1" presStyleLbl="revTx" presStyleIdx="11" presStyleCnt="20"/>
      <dgm:spPr/>
    </dgm:pt>
    <dgm:pt modelId="{1019E213-7A91-40E5-AC6B-E947F90CC138}" type="pres">
      <dgm:prSet presAssocID="{F45CF40C-9397-44E7-A07A-10B1CB00C1A6}" presName="vert1" presStyleCnt="0"/>
      <dgm:spPr/>
    </dgm:pt>
    <dgm:pt modelId="{A60838C6-D426-4F63-BF1C-D6F8F948D054}" type="pres">
      <dgm:prSet presAssocID="{EA887EE7-6B3D-425D-8576-A91F723C2419}" presName="thickLine" presStyleLbl="alignNode1" presStyleIdx="12" presStyleCnt="20"/>
      <dgm:spPr/>
    </dgm:pt>
    <dgm:pt modelId="{CBDDB944-C47C-4EB3-8322-E0EAD268ECE7}" type="pres">
      <dgm:prSet presAssocID="{EA887EE7-6B3D-425D-8576-A91F723C2419}" presName="horz1" presStyleCnt="0"/>
      <dgm:spPr/>
    </dgm:pt>
    <dgm:pt modelId="{A8C3B0DE-7FF1-4945-A4B5-63459E8C74C7}" type="pres">
      <dgm:prSet presAssocID="{EA887EE7-6B3D-425D-8576-A91F723C2419}" presName="tx1" presStyleLbl="revTx" presStyleIdx="12" presStyleCnt="20"/>
      <dgm:spPr/>
    </dgm:pt>
    <dgm:pt modelId="{C6C89545-C6D3-4C5B-9B33-548868143ED6}" type="pres">
      <dgm:prSet presAssocID="{EA887EE7-6B3D-425D-8576-A91F723C2419}" presName="vert1" presStyleCnt="0"/>
      <dgm:spPr/>
    </dgm:pt>
    <dgm:pt modelId="{7C82E14E-678D-4DA2-BC78-32F0513312F0}" type="pres">
      <dgm:prSet presAssocID="{6C8319FB-4355-4D15-B545-DE4DB1197A9B}" presName="thickLine" presStyleLbl="alignNode1" presStyleIdx="13" presStyleCnt="20"/>
      <dgm:spPr/>
    </dgm:pt>
    <dgm:pt modelId="{D5EB31FC-12D1-422F-97C6-2AC702257DF5}" type="pres">
      <dgm:prSet presAssocID="{6C8319FB-4355-4D15-B545-DE4DB1197A9B}" presName="horz1" presStyleCnt="0"/>
      <dgm:spPr/>
    </dgm:pt>
    <dgm:pt modelId="{67AAE916-3285-4C1A-931C-97C5F0363735}" type="pres">
      <dgm:prSet presAssocID="{6C8319FB-4355-4D15-B545-DE4DB1197A9B}" presName="tx1" presStyleLbl="revTx" presStyleIdx="13" presStyleCnt="20"/>
      <dgm:spPr/>
    </dgm:pt>
    <dgm:pt modelId="{D37F2B1D-F71F-4830-B6F3-C0858D3FABDE}" type="pres">
      <dgm:prSet presAssocID="{6C8319FB-4355-4D15-B545-DE4DB1197A9B}" presName="vert1" presStyleCnt="0"/>
      <dgm:spPr/>
    </dgm:pt>
    <dgm:pt modelId="{187D349F-532D-4E70-98FF-4A4E822FB8C4}" type="pres">
      <dgm:prSet presAssocID="{CA00A8EF-6B7B-47AD-90AB-65BEEF3AAED5}" presName="thickLine" presStyleLbl="alignNode1" presStyleIdx="14" presStyleCnt="20"/>
      <dgm:spPr/>
    </dgm:pt>
    <dgm:pt modelId="{01E0DFAE-209B-49B5-8AC7-8EB8D6CF4AEB}" type="pres">
      <dgm:prSet presAssocID="{CA00A8EF-6B7B-47AD-90AB-65BEEF3AAED5}" presName="horz1" presStyleCnt="0"/>
      <dgm:spPr/>
    </dgm:pt>
    <dgm:pt modelId="{EB117259-3B71-4D12-9E6B-A63F9F15F3CA}" type="pres">
      <dgm:prSet presAssocID="{CA00A8EF-6B7B-47AD-90AB-65BEEF3AAED5}" presName="tx1" presStyleLbl="revTx" presStyleIdx="14" presStyleCnt="20"/>
      <dgm:spPr/>
    </dgm:pt>
    <dgm:pt modelId="{460C5C2E-2435-4E77-AA85-A43FD483C9D2}" type="pres">
      <dgm:prSet presAssocID="{CA00A8EF-6B7B-47AD-90AB-65BEEF3AAED5}" presName="vert1" presStyleCnt="0"/>
      <dgm:spPr/>
    </dgm:pt>
    <dgm:pt modelId="{33D84C98-9F35-47AA-8EDC-F483571C5BA9}" type="pres">
      <dgm:prSet presAssocID="{A1CBB0DF-BC48-4795-A3B6-EF9FB12AF617}" presName="thickLine" presStyleLbl="alignNode1" presStyleIdx="15" presStyleCnt="20"/>
      <dgm:spPr/>
    </dgm:pt>
    <dgm:pt modelId="{C2E12B34-A9F9-406F-96D9-737EA80B0CAE}" type="pres">
      <dgm:prSet presAssocID="{A1CBB0DF-BC48-4795-A3B6-EF9FB12AF617}" presName="horz1" presStyleCnt="0"/>
      <dgm:spPr/>
    </dgm:pt>
    <dgm:pt modelId="{0F60F9DB-48D5-40BE-9E85-5471B89A9649}" type="pres">
      <dgm:prSet presAssocID="{A1CBB0DF-BC48-4795-A3B6-EF9FB12AF617}" presName="tx1" presStyleLbl="revTx" presStyleIdx="15" presStyleCnt="20"/>
      <dgm:spPr/>
    </dgm:pt>
    <dgm:pt modelId="{2599D944-F074-42B3-A38E-A1480868EB37}" type="pres">
      <dgm:prSet presAssocID="{A1CBB0DF-BC48-4795-A3B6-EF9FB12AF617}" presName="vert1" presStyleCnt="0"/>
      <dgm:spPr/>
    </dgm:pt>
    <dgm:pt modelId="{640BDF9C-66DB-42DD-9C07-74AF6454DF03}" type="pres">
      <dgm:prSet presAssocID="{51E3C885-42F6-41A1-A5FF-686B763948D0}" presName="thickLine" presStyleLbl="alignNode1" presStyleIdx="16" presStyleCnt="20"/>
      <dgm:spPr/>
    </dgm:pt>
    <dgm:pt modelId="{819ECDAD-6727-4407-81BD-9DC925982136}" type="pres">
      <dgm:prSet presAssocID="{51E3C885-42F6-41A1-A5FF-686B763948D0}" presName="horz1" presStyleCnt="0"/>
      <dgm:spPr/>
    </dgm:pt>
    <dgm:pt modelId="{A6EDF75B-4447-4E61-8070-9969EAD3C671}" type="pres">
      <dgm:prSet presAssocID="{51E3C885-42F6-41A1-A5FF-686B763948D0}" presName="tx1" presStyleLbl="revTx" presStyleIdx="16" presStyleCnt="20"/>
      <dgm:spPr/>
    </dgm:pt>
    <dgm:pt modelId="{8BE89BF3-7EF3-4413-9EA6-8340E2AD75E5}" type="pres">
      <dgm:prSet presAssocID="{51E3C885-42F6-41A1-A5FF-686B763948D0}" presName="vert1" presStyleCnt="0"/>
      <dgm:spPr/>
    </dgm:pt>
    <dgm:pt modelId="{BB1B9BBC-B7A2-4088-974C-39E5E86DB171}" type="pres">
      <dgm:prSet presAssocID="{B518F7DB-EFEA-4889-9928-848AE3A39CAA}" presName="thickLine" presStyleLbl="alignNode1" presStyleIdx="17" presStyleCnt="20"/>
      <dgm:spPr/>
    </dgm:pt>
    <dgm:pt modelId="{AA402311-ADC4-41D3-950F-A41CBE208877}" type="pres">
      <dgm:prSet presAssocID="{B518F7DB-EFEA-4889-9928-848AE3A39CAA}" presName="horz1" presStyleCnt="0"/>
      <dgm:spPr/>
    </dgm:pt>
    <dgm:pt modelId="{A1499771-BDB9-4CF0-A5CE-004E3FBAF674}" type="pres">
      <dgm:prSet presAssocID="{B518F7DB-EFEA-4889-9928-848AE3A39CAA}" presName="tx1" presStyleLbl="revTx" presStyleIdx="17" presStyleCnt="20"/>
      <dgm:spPr/>
    </dgm:pt>
    <dgm:pt modelId="{22B7A891-B7EB-4C83-9C7E-F8294120815F}" type="pres">
      <dgm:prSet presAssocID="{B518F7DB-EFEA-4889-9928-848AE3A39CAA}" presName="vert1" presStyleCnt="0"/>
      <dgm:spPr/>
    </dgm:pt>
    <dgm:pt modelId="{420847AD-8145-4C51-AEB6-FD59D5081B14}" type="pres">
      <dgm:prSet presAssocID="{4B447691-6B74-463F-9E38-883E4207E20F}" presName="thickLine" presStyleLbl="alignNode1" presStyleIdx="18" presStyleCnt="20"/>
      <dgm:spPr/>
    </dgm:pt>
    <dgm:pt modelId="{CB0A55DE-2049-4460-BCDE-5A1983E491DF}" type="pres">
      <dgm:prSet presAssocID="{4B447691-6B74-463F-9E38-883E4207E20F}" presName="horz1" presStyleCnt="0"/>
      <dgm:spPr/>
    </dgm:pt>
    <dgm:pt modelId="{817F1098-7F53-42F5-97DA-79A59A9AB034}" type="pres">
      <dgm:prSet presAssocID="{4B447691-6B74-463F-9E38-883E4207E20F}" presName="tx1" presStyleLbl="revTx" presStyleIdx="18" presStyleCnt="20"/>
      <dgm:spPr/>
    </dgm:pt>
    <dgm:pt modelId="{A332AB2C-1FA4-4FC4-8A4B-1E738A082474}" type="pres">
      <dgm:prSet presAssocID="{4B447691-6B74-463F-9E38-883E4207E20F}" presName="vert1" presStyleCnt="0"/>
      <dgm:spPr/>
    </dgm:pt>
    <dgm:pt modelId="{E270697F-D4FC-4358-B773-C176BA1186E1}" type="pres">
      <dgm:prSet presAssocID="{6037A058-1786-4844-BF25-1683BFE5A09A}" presName="thickLine" presStyleLbl="alignNode1" presStyleIdx="19" presStyleCnt="20"/>
      <dgm:spPr/>
    </dgm:pt>
    <dgm:pt modelId="{EF24146F-2356-4EB7-971C-037A8B86EB57}" type="pres">
      <dgm:prSet presAssocID="{6037A058-1786-4844-BF25-1683BFE5A09A}" presName="horz1" presStyleCnt="0"/>
      <dgm:spPr/>
    </dgm:pt>
    <dgm:pt modelId="{396677C5-9D61-405A-A502-2495ABA22DEC}" type="pres">
      <dgm:prSet presAssocID="{6037A058-1786-4844-BF25-1683BFE5A09A}" presName="tx1" presStyleLbl="revTx" presStyleIdx="19" presStyleCnt="20"/>
      <dgm:spPr/>
    </dgm:pt>
    <dgm:pt modelId="{10901C72-AC3E-4407-9994-C5CC0D6D2220}" type="pres">
      <dgm:prSet presAssocID="{6037A058-1786-4844-BF25-1683BFE5A09A}" presName="vert1" presStyleCnt="0"/>
      <dgm:spPr/>
    </dgm:pt>
  </dgm:ptLst>
  <dgm:cxnLst>
    <dgm:cxn modelId="{BF265406-236B-4EFA-9EE0-4B3251628723}" srcId="{F4CB2CAB-5B24-4B57-A943-7D6D0733ACC9}" destId="{0C7987C2-FA53-4B4B-920B-76E450587BBF}" srcOrd="1" destOrd="0" parTransId="{0506CDC0-23C9-4F45-974C-A9AB4425E426}" sibTransId="{147BD96D-AA97-440B-B9F4-2A0099935044}"/>
    <dgm:cxn modelId="{3F38E50A-52CD-48FD-A171-EB4952700E69}" srcId="{F4CB2CAB-5B24-4B57-A943-7D6D0733ACC9}" destId="{7C929B4B-298B-4B88-9556-9051B2598632}" srcOrd="4" destOrd="0" parTransId="{0E968AE8-272F-49F2-B873-E7241CAE81DA}" sibTransId="{EF24066B-24AA-4373-8CAF-754BB2A10335}"/>
    <dgm:cxn modelId="{2F863E0E-FEBB-4CCE-AA49-A77383AA868B}" srcId="{F4CB2CAB-5B24-4B57-A943-7D6D0733ACC9}" destId="{6037A058-1786-4844-BF25-1683BFE5A09A}" srcOrd="19" destOrd="0" parTransId="{DA1B3475-77D6-4010-8B8B-6D153EFE1BBD}" sibTransId="{76583627-D7A8-4425-81C7-066EA89E5571}"/>
    <dgm:cxn modelId="{C756160F-137E-4599-A65D-B200C56B45B1}" srcId="{F4CB2CAB-5B24-4B57-A943-7D6D0733ACC9}" destId="{6C8319FB-4355-4D15-B545-DE4DB1197A9B}" srcOrd="13" destOrd="0" parTransId="{19F55FF8-41CC-47DE-AD35-86C8B86B32CE}" sibTransId="{2B157318-D7C9-4094-B760-6082FA6E3A6C}"/>
    <dgm:cxn modelId="{697FF211-5997-46C7-BF2E-0135474F25AE}" type="presOf" srcId="{7C929B4B-298B-4B88-9556-9051B2598632}" destId="{8912C35E-DF1E-4D55-8F76-B69152689D5B}" srcOrd="0" destOrd="0" presId="urn:microsoft.com/office/officeart/2008/layout/LinedList"/>
    <dgm:cxn modelId="{8364AF1D-D9DB-4D58-89CC-E5ACF36DB834}" type="presOf" srcId="{A9A54813-40AD-44E2-83FB-256E8E4BE518}" destId="{142E5B37-8AA5-40FA-83EE-383E5412B6AB}" srcOrd="0" destOrd="0" presId="urn:microsoft.com/office/officeart/2008/layout/LinedList"/>
    <dgm:cxn modelId="{EB542123-91BA-4847-8A44-2953A3A81C2E}" type="presOf" srcId="{27734DB9-B06C-4245-86BD-072B28270D12}" destId="{CBA46568-49BD-4A73-A5CF-425D9418A2B1}" srcOrd="0" destOrd="0" presId="urn:microsoft.com/office/officeart/2008/layout/LinedList"/>
    <dgm:cxn modelId="{78529A2C-BBFB-474F-8BBA-95CC86C84DDA}" type="presOf" srcId="{EA887EE7-6B3D-425D-8576-A91F723C2419}" destId="{A8C3B0DE-7FF1-4945-A4B5-63459E8C74C7}" srcOrd="0" destOrd="0" presId="urn:microsoft.com/office/officeart/2008/layout/LinedList"/>
    <dgm:cxn modelId="{682FED2E-A9F8-447C-B9C9-B27E3DA69E99}" srcId="{F4CB2CAB-5B24-4B57-A943-7D6D0733ACC9}" destId="{F45CF40C-9397-44E7-A07A-10B1CB00C1A6}" srcOrd="11" destOrd="0" parTransId="{CEF6754B-DAE0-4894-9BEC-80C9E8E76A43}" sibTransId="{B62A53B6-EA9A-4CD5-AACE-63879C4925DE}"/>
    <dgm:cxn modelId="{FDA68F44-A6A7-440C-96EC-95088E1A2A24}" type="presOf" srcId="{2C8631B7-1EFC-4C81-95D9-702FC42FD801}" destId="{91BEAA42-B68D-483D-AFF8-C24BCFE3FA72}" srcOrd="0" destOrd="0" presId="urn:microsoft.com/office/officeart/2008/layout/LinedList"/>
    <dgm:cxn modelId="{121FAD4A-7971-4BF0-B291-6D8D29C9A13D}" type="presOf" srcId="{8AE26312-0DD1-4454-A5D9-C933B99223FF}" destId="{64CBCFAD-2F7C-4BCF-845B-294FD6263018}" srcOrd="0" destOrd="0" presId="urn:microsoft.com/office/officeart/2008/layout/LinedList"/>
    <dgm:cxn modelId="{9234266C-37A7-4786-AFF6-2FEB51C9EB80}" srcId="{F4CB2CAB-5B24-4B57-A943-7D6D0733ACC9}" destId="{8AE26312-0DD1-4454-A5D9-C933B99223FF}" srcOrd="8" destOrd="0" parTransId="{566D7876-713C-4C06-AC81-E24C3406A296}" sibTransId="{0494E9A8-DA19-41AF-9C06-4400C21F65A2}"/>
    <dgm:cxn modelId="{04552C6D-AA8C-495E-A12C-EBA84D65C184}" type="presOf" srcId="{F4CB2CAB-5B24-4B57-A943-7D6D0733ACC9}" destId="{9C531C33-8B42-404A-A3C5-C331CEA93D03}" srcOrd="0" destOrd="0" presId="urn:microsoft.com/office/officeart/2008/layout/LinedList"/>
    <dgm:cxn modelId="{C3184051-EAD7-4833-957E-1A5349B72701}" type="presOf" srcId="{7BCCB0A7-617C-486B-BD0F-45D2CC338AA0}" destId="{34BB8671-4C6F-4E2E-B4B0-3F0FE78F36E1}" srcOrd="0" destOrd="0" presId="urn:microsoft.com/office/officeart/2008/layout/LinedList"/>
    <dgm:cxn modelId="{98293452-C26C-4C21-B11D-8F3ED74F3F86}" srcId="{F4CB2CAB-5B24-4B57-A943-7D6D0733ACC9}" destId="{A1CBB0DF-BC48-4795-A3B6-EF9FB12AF617}" srcOrd="15" destOrd="0" parTransId="{A026397C-D8E3-41C9-827C-23A5D6D8C670}" sibTransId="{4865A79F-59E8-4589-A985-C8CD83057CF0}"/>
    <dgm:cxn modelId="{6C1BBF52-D461-4363-8319-F503447295BB}" srcId="{F4CB2CAB-5B24-4B57-A943-7D6D0733ACC9}" destId="{EA887EE7-6B3D-425D-8576-A91F723C2419}" srcOrd="12" destOrd="0" parTransId="{7C2D587C-CF5E-4848-92E0-AF0A10C79EB3}" sibTransId="{39604E49-B365-4465-861E-012A83C118EA}"/>
    <dgm:cxn modelId="{AD829853-3DBA-47A0-AF4E-C779243E2CC5}" srcId="{F4CB2CAB-5B24-4B57-A943-7D6D0733ACC9}" destId="{A9A54813-40AD-44E2-83FB-256E8E4BE518}" srcOrd="10" destOrd="0" parTransId="{5B8C55A4-77DF-4409-8FF6-E8C7E9F50FC5}" sibTransId="{3249D092-41D7-439B-BB74-C2683EE13B7B}"/>
    <dgm:cxn modelId="{830EE054-35DE-44BA-BF48-9CC4C0027698}" srcId="{F4CB2CAB-5B24-4B57-A943-7D6D0733ACC9}" destId="{4B447691-6B74-463F-9E38-883E4207E20F}" srcOrd="18" destOrd="0" parTransId="{C614AA6F-242F-4605-8972-68AE6CBEC087}" sibTransId="{9C5250E3-3C8F-4E93-A273-D53C9C3829AD}"/>
    <dgm:cxn modelId="{E5F21957-9980-4ACE-A60E-9156771F985D}" type="presOf" srcId="{02355DDC-0F28-488F-8BAB-ABD6B698075F}" destId="{48EEBADA-D9F8-4E92-815E-74613075F809}" srcOrd="0" destOrd="0" presId="urn:microsoft.com/office/officeart/2008/layout/LinedList"/>
    <dgm:cxn modelId="{1EFA9058-C657-4BDA-9CED-F75B8D81EEC2}" type="presOf" srcId="{442078EE-59D7-4C3E-A3D2-6AD1D089B326}" destId="{FB33104B-2A64-4D9A-8DC6-93A92DD640E6}" srcOrd="0" destOrd="0" presId="urn:microsoft.com/office/officeart/2008/layout/LinedList"/>
    <dgm:cxn modelId="{7DD4B078-1EE4-4B99-9709-1C9C27D9D3ED}" srcId="{F4CB2CAB-5B24-4B57-A943-7D6D0733ACC9}" destId="{B518F7DB-EFEA-4889-9928-848AE3A39CAA}" srcOrd="17" destOrd="0" parTransId="{630D482E-FF42-4FAD-8DA3-F388C92D4B4F}" sibTransId="{9D1E8642-4CA4-4BDD-ADE9-48C9A72C8F8E}"/>
    <dgm:cxn modelId="{4314B77B-EC37-4B2C-9679-6A046835AFF0}" type="presOf" srcId="{B518F7DB-EFEA-4889-9928-848AE3A39CAA}" destId="{A1499771-BDB9-4CF0-A5CE-004E3FBAF674}" srcOrd="0" destOrd="0" presId="urn:microsoft.com/office/officeart/2008/layout/LinedList"/>
    <dgm:cxn modelId="{563D4A90-D4E5-4E2C-B147-B32B771FA6A2}" srcId="{F4CB2CAB-5B24-4B57-A943-7D6D0733ACC9}" destId="{442078EE-59D7-4C3E-A3D2-6AD1D089B326}" srcOrd="5" destOrd="0" parTransId="{0BB2CAAA-828B-4767-9490-71EC7B636134}" sibTransId="{E6FE9944-649C-4F4F-B5B8-589C375F457A}"/>
    <dgm:cxn modelId="{2937F793-651A-44AB-B0F3-0871B57A098E}" srcId="{F4CB2CAB-5B24-4B57-A943-7D6D0733ACC9}" destId="{7BCCB0A7-617C-486B-BD0F-45D2CC338AA0}" srcOrd="6" destOrd="0" parTransId="{6695C32A-C54F-4F5F-9481-D2CCDF594D3A}" sibTransId="{C8542F18-ED14-4365-8B05-CD4E3A1336F0}"/>
    <dgm:cxn modelId="{75FD4A9E-DA0D-49F9-8767-ED4EB440664C}" type="presOf" srcId="{A1CBB0DF-BC48-4795-A3B6-EF9FB12AF617}" destId="{0F60F9DB-48D5-40BE-9E85-5471B89A9649}" srcOrd="0" destOrd="0" presId="urn:microsoft.com/office/officeart/2008/layout/LinedList"/>
    <dgm:cxn modelId="{DC37E6AE-90CC-4458-960A-3CFBE7875E48}" type="presOf" srcId="{CA00A8EF-6B7B-47AD-90AB-65BEEF3AAED5}" destId="{EB117259-3B71-4D12-9E6B-A63F9F15F3CA}" srcOrd="0" destOrd="0" presId="urn:microsoft.com/office/officeart/2008/layout/LinedList"/>
    <dgm:cxn modelId="{040C09AF-E7F6-45EB-B037-94730E7DB9B6}" type="presOf" srcId="{6F485344-651C-4F0C-9C6E-536D2BEEF1FF}" destId="{44CC12BD-EF34-4302-BBEF-8DF1AA3C3FE4}" srcOrd="0" destOrd="0" presId="urn:microsoft.com/office/officeart/2008/layout/LinedList"/>
    <dgm:cxn modelId="{1D225DB6-64A2-4D8C-B791-1F3008E220AE}" srcId="{F4CB2CAB-5B24-4B57-A943-7D6D0733ACC9}" destId="{939A0619-228D-452C-A5CC-E99E508AEBA2}" srcOrd="0" destOrd="0" parTransId="{ED02F966-43EB-421C-9C56-5EBF42B16A20}" sibTransId="{626DA351-9161-4B37-89A4-BC91B82C791F}"/>
    <dgm:cxn modelId="{B0FA57BA-F6DC-474C-8AE6-7FE7A6DB1D20}" type="presOf" srcId="{939A0619-228D-452C-A5CC-E99E508AEBA2}" destId="{A7C85456-98A7-49D4-B309-9624ED1A4F23}" srcOrd="0" destOrd="0" presId="urn:microsoft.com/office/officeart/2008/layout/LinedList"/>
    <dgm:cxn modelId="{C2E880C0-5685-41DA-8EF9-D1B6FE179D87}" type="presOf" srcId="{6037A058-1786-4844-BF25-1683BFE5A09A}" destId="{396677C5-9D61-405A-A502-2495ABA22DEC}" srcOrd="0" destOrd="0" presId="urn:microsoft.com/office/officeart/2008/layout/LinedList"/>
    <dgm:cxn modelId="{4DA69FC1-7580-4386-8752-FC1441B1EA67}" srcId="{F4CB2CAB-5B24-4B57-A943-7D6D0733ACC9}" destId="{51E3C885-42F6-41A1-A5FF-686B763948D0}" srcOrd="16" destOrd="0" parTransId="{68A0CDE2-17E5-498B-9A68-210BD01917F7}" sibTransId="{EA1446FD-7C29-4268-A07A-E04724FC0E07}"/>
    <dgm:cxn modelId="{893932C3-A5F7-4F66-AA20-D4E0E57317B0}" type="presOf" srcId="{4B447691-6B74-463F-9E38-883E4207E20F}" destId="{817F1098-7F53-42F5-97DA-79A59A9AB034}" srcOrd="0" destOrd="0" presId="urn:microsoft.com/office/officeart/2008/layout/LinedList"/>
    <dgm:cxn modelId="{0670EEC9-CB0E-4C40-B737-43886E85BB8E}" srcId="{F4CB2CAB-5B24-4B57-A943-7D6D0733ACC9}" destId="{6F485344-651C-4F0C-9C6E-536D2BEEF1FF}" srcOrd="3" destOrd="0" parTransId="{6C819DB3-ED61-4138-9709-B26746B9FF46}" sibTransId="{AEFE473C-32BF-479D-9618-42726E2CFFB7}"/>
    <dgm:cxn modelId="{B18346DA-67CE-44C9-B44A-973F186AFB81}" srcId="{F4CB2CAB-5B24-4B57-A943-7D6D0733ACC9}" destId="{CA00A8EF-6B7B-47AD-90AB-65BEEF3AAED5}" srcOrd="14" destOrd="0" parTransId="{748C8D47-6656-4FD7-A253-552622EB4BEC}" sibTransId="{6479BE03-518A-44D1-9980-D58A4A386DA4}"/>
    <dgm:cxn modelId="{7679A9E0-26E9-44E2-865D-21AC50104DEB}" srcId="{F4CB2CAB-5B24-4B57-A943-7D6D0733ACC9}" destId="{27734DB9-B06C-4245-86BD-072B28270D12}" srcOrd="7" destOrd="0" parTransId="{114692A8-BF96-4BBB-9BD9-90B7E64F1FDE}" sibTransId="{4360F284-CBB8-46E5-A67E-F93C9AA49618}"/>
    <dgm:cxn modelId="{AD73A6E4-4119-44EF-A137-D5494C255529}" srcId="{F4CB2CAB-5B24-4B57-A943-7D6D0733ACC9}" destId="{2C8631B7-1EFC-4C81-95D9-702FC42FD801}" srcOrd="2" destOrd="0" parTransId="{C908AB8E-8989-415A-9CE9-7423584D0992}" sibTransId="{D6EB1452-FA9B-4586-A5A4-C0EC775EE4EF}"/>
    <dgm:cxn modelId="{5D2C73F6-9D2A-47B4-8AAF-99875AD06586}" type="presOf" srcId="{51E3C885-42F6-41A1-A5FF-686B763948D0}" destId="{A6EDF75B-4447-4E61-8070-9969EAD3C671}" srcOrd="0" destOrd="0" presId="urn:microsoft.com/office/officeart/2008/layout/LinedList"/>
    <dgm:cxn modelId="{693CF4F7-A578-4EAC-9461-3F01DEDEB031}" srcId="{F4CB2CAB-5B24-4B57-A943-7D6D0733ACC9}" destId="{02355DDC-0F28-488F-8BAB-ABD6B698075F}" srcOrd="9" destOrd="0" parTransId="{A6EDAE96-77BC-46C5-A153-FD5438D8CA99}" sibTransId="{C775C315-5E7B-4DBE-9227-7EEF40C71361}"/>
    <dgm:cxn modelId="{83DA2EF8-E51F-4B7C-AE14-BF1CA839256E}" type="presOf" srcId="{F45CF40C-9397-44E7-A07A-10B1CB00C1A6}" destId="{C0937CB9-0FB3-4E85-ADB8-23A105DDA25E}" srcOrd="0" destOrd="0" presId="urn:microsoft.com/office/officeart/2008/layout/LinedList"/>
    <dgm:cxn modelId="{AD1FFBFC-83CB-4600-B537-CC3FC43ED5CE}" type="presOf" srcId="{0C7987C2-FA53-4B4B-920B-76E450587BBF}" destId="{FDF3718D-DB31-46A6-9E95-83442EEFB510}" srcOrd="0" destOrd="0" presId="urn:microsoft.com/office/officeart/2008/layout/LinedList"/>
    <dgm:cxn modelId="{D0AF91FE-1438-483E-82B1-6E17A63FB44D}" type="presOf" srcId="{6C8319FB-4355-4D15-B545-DE4DB1197A9B}" destId="{67AAE916-3285-4C1A-931C-97C5F0363735}" srcOrd="0" destOrd="0" presId="urn:microsoft.com/office/officeart/2008/layout/LinedList"/>
    <dgm:cxn modelId="{A6668D01-4D15-44C8-AD5A-C4550D2F17E7}" type="presParOf" srcId="{9C531C33-8B42-404A-A3C5-C331CEA93D03}" destId="{AAA7961D-8A2F-4C65-9706-651A3BFA453C}" srcOrd="0" destOrd="0" presId="urn:microsoft.com/office/officeart/2008/layout/LinedList"/>
    <dgm:cxn modelId="{21FFFE41-99F8-492C-8E0F-F2E3422CE8D4}" type="presParOf" srcId="{9C531C33-8B42-404A-A3C5-C331CEA93D03}" destId="{DD361561-895B-4524-BDB6-C64AC6560B62}" srcOrd="1" destOrd="0" presId="urn:microsoft.com/office/officeart/2008/layout/LinedList"/>
    <dgm:cxn modelId="{C0AEC0A0-8B47-459A-8390-EFDA53787BEB}" type="presParOf" srcId="{DD361561-895B-4524-BDB6-C64AC6560B62}" destId="{A7C85456-98A7-49D4-B309-9624ED1A4F23}" srcOrd="0" destOrd="0" presId="urn:microsoft.com/office/officeart/2008/layout/LinedList"/>
    <dgm:cxn modelId="{1534EDF6-001E-4C24-BAF5-599ACC21B6D7}" type="presParOf" srcId="{DD361561-895B-4524-BDB6-C64AC6560B62}" destId="{6AB332EC-E728-4800-B12E-D46523BFE33C}" srcOrd="1" destOrd="0" presId="urn:microsoft.com/office/officeart/2008/layout/LinedList"/>
    <dgm:cxn modelId="{37B33B92-2DFE-4B28-90F2-CFEAD9B1386B}" type="presParOf" srcId="{9C531C33-8B42-404A-A3C5-C331CEA93D03}" destId="{1EBDF35C-BFFB-4CE0-BA51-C6BB76A13A31}" srcOrd="2" destOrd="0" presId="urn:microsoft.com/office/officeart/2008/layout/LinedList"/>
    <dgm:cxn modelId="{114A9075-D742-47F6-882F-0EDBE8E77627}" type="presParOf" srcId="{9C531C33-8B42-404A-A3C5-C331CEA93D03}" destId="{B87C5569-4EC7-4521-980A-60120113F4E2}" srcOrd="3" destOrd="0" presId="urn:microsoft.com/office/officeart/2008/layout/LinedList"/>
    <dgm:cxn modelId="{916D9FE1-73A9-42C7-AE37-9FE5A580F2FC}" type="presParOf" srcId="{B87C5569-4EC7-4521-980A-60120113F4E2}" destId="{FDF3718D-DB31-46A6-9E95-83442EEFB510}" srcOrd="0" destOrd="0" presId="urn:microsoft.com/office/officeart/2008/layout/LinedList"/>
    <dgm:cxn modelId="{5CBFB927-4238-4BCA-9F64-1126AFF09F58}" type="presParOf" srcId="{B87C5569-4EC7-4521-980A-60120113F4E2}" destId="{F4E9D897-6C0A-4EC9-A7DC-F5AE79EA3117}" srcOrd="1" destOrd="0" presId="urn:microsoft.com/office/officeart/2008/layout/LinedList"/>
    <dgm:cxn modelId="{46B23839-42BC-4FDA-B277-7DEB7C277AC0}" type="presParOf" srcId="{9C531C33-8B42-404A-A3C5-C331CEA93D03}" destId="{95F74906-4DE9-4DE8-8644-B09A0F634C36}" srcOrd="4" destOrd="0" presId="urn:microsoft.com/office/officeart/2008/layout/LinedList"/>
    <dgm:cxn modelId="{CDBDDC9E-C0CF-4604-9CC2-0FA850D50ADC}" type="presParOf" srcId="{9C531C33-8B42-404A-A3C5-C331CEA93D03}" destId="{E4B55950-B1FC-490E-8DF6-EE84FCEF7BDC}" srcOrd="5" destOrd="0" presId="urn:microsoft.com/office/officeart/2008/layout/LinedList"/>
    <dgm:cxn modelId="{A30AC5B7-5AA7-4D59-A714-36ACC7401340}" type="presParOf" srcId="{E4B55950-B1FC-490E-8DF6-EE84FCEF7BDC}" destId="{91BEAA42-B68D-483D-AFF8-C24BCFE3FA72}" srcOrd="0" destOrd="0" presId="urn:microsoft.com/office/officeart/2008/layout/LinedList"/>
    <dgm:cxn modelId="{E33E0458-138F-48DE-AF55-B3F30D00E110}" type="presParOf" srcId="{E4B55950-B1FC-490E-8DF6-EE84FCEF7BDC}" destId="{C447A08F-961C-4C68-8B20-998E33C300DA}" srcOrd="1" destOrd="0" presId="urn:microsoft.com/office/officeart/2008/layout/LinedList"/>
    <dgm:cxn modelId="{D7F7A869-B18C-4821-9A7C-4EC85E8F07B3}" type="presParOf" srcId="{9C531C33-8B42-404A-A3C5-C331CEA93D03}" destId="{F9D44F8B-A695-4E51-8782-602D334B4D45}" srcOrd="6" destOrd="0" presId="urn:microsoft.com/office/officeart/2008/layout/LinedList"/>
    <dgm:cxn modelId="{7F72F044-6B28-4293-B214-DFB9D3067B42}" type="presParOf" srcId="{9C531C33-8B42-404A-A3C5-C331CEA93D03}" destId="{1895B703-82D3-4093-BA43-D796A2AA8018}" srcOrd="7" destOrd="0" presId="urn:microsoft.com/office/officeart/2008/layout/LinedList"/>
    <dgm:cxn modelId="{49108B86-718C-4117-BD5D-14528A15B01E}" type="presParOf" srcId="{1895B703-82D3-4093-BA43-D796A2AA8018}" destId="{44CC12BD-EF34-4302-BBEF-8DF1AA3C3FE4}" srcOrd="0" destOrd="0" presId="urn:microsoft.com/office/officeart/2008/layout/LinedList"/>
    <dgm:cxn modelId="{8309E7DD-0489-452D-931C-FE0E0F22A04D}" type="presParOf" srcId="{1895B703-82D3-4093-BA43-D796A2AA8018}" destId="{2F2FE072-4B34-4B8E-BB19-6D3772EBC27C}" srcOrd="1" destOrd="0" presId="urn:microsoft.com/office/officeart/2008/layout/LinedList"/>
    <dgm:cxn modelId="{BAE235D8-8C1E-4BEF-9530-73501A8A17D3}" type="presParOf" srcId="{9C531C33-8B42-404A-A3C5-C331CEA93D03}" destId="{7B4BE4F4-78B6-4512-811F-62B0D400372D}" srcOrd="8" destOrd="0" presId="urn:microsoft.com/office/officeart/2008/layout/LinedList"/>
    <dgm:cxn modelId="{42353E5F-CCB8-42F2-9698-084EA4D04619}" type="presParOf" srcId="{9C531C33-8B42-404A-A3C5-C331CEA93D03}" destId="{FDE1B8E7-751E-4500-A014-7EBD7D3D8349}" srcOrd="9" destOrd="0" presId="urn:microsoft.com/office/officeart/2008/layout/LinedList"/>
    <dgm:cxn modelId="{05EE8852-0815-4082-867E-39B4DF52EA28}" type="presParOf" srcId="{FDE1B8E7-751E-4500-A014-7EBD7D3D8349}" destId="{8912C35E-DF1E-4D55-8F76-B69152689D5B}" srcOrd="0" destOrd="0" presId="urn:microsoft.com/office/officeart/2008/layout/LinedList"/>
    <dgm:cxn modelId="{DBD5F0FC-B6EF-483C-A257-DFC125DB4E0B}" type="presParOf" srcId="{FDE1B8E7-751E-4500-A014-7EBD7D3D8349}" destId="{FF927BFA-A36F-498A-9CA1-60E6B3FA062D}" srcOrd="1" destOrd="0" presId="urn:microsoft.com/office/officeart/2008/layout/LinedList"/>
    <dgm:cxn modelId="{8936416C-5136-48E7-BC65-B300A9C10F22}" type="presParOf" srcId="{9C531C33-8B42-404A-A3C5-C331CEA93D03}" destId="{EDA48716-BE25-4DE6-8E42-7E6EB9D6EB2A}" srcOrd="10" destOrd="0" presId="urn:microsoft.com/office/officeart/2008/layout/LinedList"/>
    <dgm:cxn modelId="{92A3BBAA-D1B7-43DF-AFC0-2C08CBA60EBD}" type="presParOf" srcId="{9C531C33-8B42-404A-A3C5-C331CEA93D03}" destId="{0D4A8FED-E894-464B-BC3C-B6FD54B90C61}" srcOrd="11" destOrd="0" presId="urn:microsoft.com/office/officeart/2008/layout/LinedList"/>
    <dgm:cxn modelId="{4E097BAE-FC60-4768-AF46-4F51DA7F9561}" type="presParOf" srcId="{0D4A8FED-E894-464B-BC3C-B6FD54B90C61}" destId="{FB33104B-2A64-4D9A-8DC6-93A92DD640E6}" srcOrd="0" destOrd="0" presId="urn:microsoft.com/office/officeart/2008/layout/LinedList"/>
    <dgm:cxn modelId="{C78C4B9F-0453-4CC1-8ADB-C7D9B343458E}" type="presParOf" srcId="{0D4A8FED-E894-464B-BC3C-B6FD54B90C61}" destId="{8A66ACD4-905A-44DC-9777-5C6097FBF789}" srcOrd="1" destOrd="0" presId="urn:microsoft.com/office/officeart/2008/layout/LinedList"/>
    <dgm:cxn modelId="{5FCE4013-FE86-4BCE-B40D-DF7042C6D2CF}" type="presParOf" srcId="{9C531C33-8B42-404A-A3C5-C331CEA93D03}" destId="{FD786FDD-3E0C-4D39-8276-E3D03D56E2D6}" srcOrd="12" destOrd="0" presId="urn:microsoft.com/office/officeart/2008/layout/LinedList"/>
    <dgm:cxn modelId="{150C93B4-4C23-4A30-94F0-8125B6454333}" type="presParOf" srcId="{9C531C33-8B42-404A-A3C5-C331CEA93D03}" destId="{D20CD41D-FB6C-4144-9329-75181D1DB983}" srcOrd="13" destOrd="0" presId="urn:microsoft.com/office/officeart/2008/layout/LinedList"/>
    <dgm:cxn modelId="{BCE4B730-E1EE-4B9F-AA1A-8A8D6CB8A426}" type="presParOf" srcId="{D20CD41D-FB6C-4144-9329-75181D1DB983}" destId="{34BB8671-4C6F-4E2E-B4B0-3F0FE78F36E1}" srcOrd="0" destOrd="0" presId="urn:microsoft.com/office/officeart/2008/layout/LinedList"/>
    <dgm:cxn modelId="{E2F3CC85-E406-4D27-9ED0-51B7E36AFAA1}" type="presParOf" srcId="{D20CD41D-FB6C-4144-9329-75181D1DB983}" destId="{57AD3B5A-3C0E-4483-92F7-238F8753ED73}" srcOrd="1" destOrd="0" presId="urn:microsoft.com/office/officeart/2008/layout/LinedList"/>
    <dgm:cxn modelId="{4C89B343-308D-4F90-BA31-D0ED929F7F0A}" type="presParOf" srcId="{9C531C33-8B42-404A-A3C5-C331CEA93D03}" destId="{2A3D3CA4-0E92-4D9D-ABBD-6E534D8C100A}" srcOrd="14" destOrd="0" presId="urn:microsoft.com/office/officeart/2008/layout/LinedList"/>
    <dgm:cxn modelId="{D3A6A155-830C-4B80-902B-9B317AC5B86C}" type="presParOf" srcId="{9C531C33-8B42-404A-A3C5-C331CEA93D03}" destId="{D3AF87ED-9D55-4EC6-8234-7EF1443BA0CE}" srcOrd="15" destOrd="0" presId="urn:microsoft.com/office/officeart/2008/layout/LinedList"/>
    <dgm:cxn modelId="{2E5A9323-53A1-4BF3-A9C5-AA7ACD68018C}" type="presParOf" srcId="{D3AF87ED-9D55-4EC6-8234-7EF1443BA0CE}" destId="{CBA46568-49BD-4A73-A5CF-425D9418A2B1}" srcOrd="0" destOrd="0" presId="urn:microsoft.com/office/officeart/2008/layout/LinedList"/>
    <dgm:cxn modelId="{D2C695A7-D685-4158-BEDF-6BC32D7E9E42}" type="presParOf" srcId="{D3AF87ED-9D55-4EC6-8234-7EF1443BA0CE}" destId="{18C4FB45-6B7A-427C-AD6B-A43A23855A76}" srcOrd="1" destOrd="0" presId="urn:microsoft.com/office/officeart/2008/layout/LinedList"/>
    <dgm:cxn modelId="{8AEE16DA-83B7-4725-99D0-F0589AB4B650}" type="presParOf" srcId="{9C531C33-8B42-404A-A3C5-C331CEA93D03}" destId="{D6F0949C-2400-49C5-B125-BA006C45AA11}" srcOrd="16" destOrd="0" presId="urn:microsoft.com/office/officeart/2008/layout/LinedList"/>
    <dgm:cxn modelId="{435A42CC-BD73-483A-A3FB-77EE0E63344F}" type="presParOf" srcId="{9C531C33-8B42-404A-A3C5-C331CEA93D03}" destId="{35D4B941-30E3-4A72-A431-D766913029C3}" srcOrd="17" destOrd="0" presId="urn:microsoft.com/office/officeart/2008/layout/LinedList"/>
    <dgm:cxn modelId="{57BE436C-8608-4466-B16A-050EEA442203}" type="presParOf" srcId="{35D4B941-30E3-4A72-A431-D766913029C3}" destId="{64CBCFAD-2F7C-4BCF-845B-294FD6263018}" srcOrd="0" destOrd="0" presId="urn:microsoft.com/office/officeart/2008/layout/LinedList"/>
    <dgm:cxn modelId="{C62853CE-91C3-424A-B1CF-5E4413B7821A}" type="presParOf" srcId="{35D4B941-30E3-4A72-A431-D766913029C3}" destId="{75CB5D15-CD4A-4EDC-A80F-2FA06492928F}" srcOrd="1" destOrd="0" presId="urn:microsoft.com/office/officeart/2008/layout/LinedList"/>
    <dgm:cxn modelId="{AAE27FFB-5AE5-4292-BD28-45EB85E32EE8}" type="presParOf" srcId="{9C531C33-8B42-404A-A3C5-C331CEA93D03}" destId="{5DA4079F-02A0-4455-8C9F-C1BEDF9BCA4B}" srcOrd="18" destOrd="0" presId="urn:microsoft.com/office/officeart/2008/layout/LinedList"/>
    <dgm:cxn modelId="{D19831D4-CEEC-4F61-93D2-22D7A2A90177}" type="presParOf" srcId="{9C531C33-8B42-404A-A3C5-C331CEA93D03}" destId="{38114025-FAB8-4D77-80E3-0955EB01C0C3}" srcOrd="19" destOrd="0" presId="urn:microsoft.com/office/officeart/2008/layout/LinedList"/>
    <dgm:cxn modelId="{513E1A05-3B4B-484D-ABEE-BAEE30F1FFEF}" type="presParOf" srcId="{38114025-FAB8-4D77-80E3-0955EB01C0C3}" destId="{48EEBADA-D9F8-4E92-815E-74613075F809}" srcOrd="0" destOrd="0" presId="urn:microsoft.com/office/officeart/2008/layout/LinedList"/>
    <dgm:cxn modelId="{ECB19FCC-57E7-4377-9098-7354F0E6F721}" type="presParOf" srcId="{38114025-FAB8-4D77-80E3-0955EB01C0C3}" destId="{CEFD2FF5-89D3-4C72-AC53-BE88B0FE89B4}" srcOrd="1" destOrd="0" presId="urn:microsoft.com/office/officeart/2008/layout/LinedList"/>
    <dgm:cxn modelId="{D698B965-E015-4DFA-AA3F-CDF5E8D3C6FA}" type="presParOf" srcId="{9C531C33-8B42-404A-A3C5-C331CEA93D03}" destId="{F89D39BE-9C57-43EF-B25A-CE94AA1A3033}" srcOrd="20" destOrd="0" presId="urn:microsoft.com/office/officeart/2008/layout/LinedList"/>
    <dgm:cxn modelId="{D2CE7FB3-3872-42C2-B189-7EF08AAA367B}" type="presParOf" srcId="{9C531C33-8B42-404A-A3C5-C331CEA93D03}" destId="{FEC580FE-3DD9-4410-AA97-1C2354528DFD}" srcOrd="21" destOrd="0" presId="urn:microsoft.com/office/officeart/2008/layout/LinedList"/>
    <dgm:cxn modelId="{17018C5D-5CD3-43F2-AADB-7F996DA42307}" type="presParOf" srcId="{FEC580FE-3DD9-4410-AA97-1C2354528DFD}" destId="{142E5B37-8AA5-40FA-83EE-383E5412B6AB}" srcOrd="0" destOrd="0" presId="urn:microsoft.com/office/officeart/2008/layout/LinedList"/>
    <dgm:cxn modelId="{99947045-10FF-441C-9B3E-FC41A7B6E88A}" type="presParOf" srcId="{FEC580FE-3DD9-4410-AA97-1C2354528DFD}" destId="{8D8D7B18-33FA-44BC-996A-9D1582E10207}" srcOrd="1" destOrd="0" presId="urn:microsoft.com/office/officeart/2008/layout/LinedList"/>
    <dgm:cxn modelId="{3CA80846-4FFE-4556-B450-D284692AE845}" type="presParOf" srcId="{9C531C33-8B42-404A-A3C5-C331CEA93D03}" destId="{5CEB78F2-90BE-4F2D-A7C5-CA923109F57D}" srcOrd="22" destOrd="0" presId="urn:microsoft.com/office/officeart/2008/layout/LinedList"/>
    <dgm:cxn modelId="{FDBF0FEC-2193-468C-9D9D-6D3C6E4A719B}" type="presParOf" srcId="{9C531C33-8B42-404A-A3C5-C331CEA93D03}" destId="{54DE3A8C-4927-41A2-BEF0-936E15B24C4F}" srcOrd="23" destOrd="0" presId="urn:microsoft.com/office/officeart/2008/layout/LinedList"/>
    <dgm:cxn modelId="{2557B3EB-6D99-48CA-A9F8-AE51B5929F40}" type="presParOf" srcId="{54DE3A8C-4927-41A2-BEF0-936E15B24C4F}" destId="{C0937CB9-0FB3-4E85-ADB8-23A105DDA25E}" srcOrd="0" destOrd="0" presId="urn:microsoft.com/office/officeart/2008/layout/LinedList"/>
    <dgm:cxn modelId="{303E6AFF-353C-4570-BE6E-AB3459A46B34}" type="presParOf" srcId="{54DE3A8C-4927-41A2-BEF0-936E15B24C4F}" destId="{1019E213-7A91-40E5-AC6B-E947F90CC138}" srcOrd="1" destOrd="0" presId="urn:microsoft.com/office/officeart/2008/layout/LinedList"/>
    <dgm:cxn modelId="{DCB5936D-1E5F-4C2B-BFB6-8817ADA35728}" type="presParOf" srcId="{9C531C33-8B42-404A-A3C5-C331CEA93D03}" destId="{A60838C6-D426-4F63-BF1C-D6F8F948D054}" srcOrd="24" destOrd="0" presId="urn:microsoft.com/office/officeart/2008/layout/LinedList"/>
    <dgm:cxn modelId="{84AE0BB2-C17B-43BA-87E5-BB092A871F00}" type="presParOf" srcId="{9C531C33-8B42-404A-A3C5-C331CEA93D03}" destId="{CBDDB944-C47C-4EB3-8322-E0EAD268ECE7}" srcOrd="25" destOrd="0" presId="urn:microsoft.com/office/officeart/2008/layout/LinedList"/>
    <dgm:cxn modelId="{68A2266A-79F4-4FEC-B392-9A29170EBE47}" type="presParOf" srcId="{CBDDB944-C47C-4EB3-8322-E0EAD268ECE7}" destId="{A8C3B0DE-7FF1-4945-A4B5-63459E8C74C7}" srcOrd="0" destOrd="0" presId="urn:microsoft.com/office/officeart/2008/layout/LinedList"/>
    <dgm:cxn modelId="{C1C1D74A-1922-46B4-9343-F9034A4E38C4}" type="presParOf" srcId="{CBDDB944-C47C-4EB3-8322-E0EAD268ECE7}" destId="{C6C89545-C6D3-4C5B-9B33-548868143ED6}" srcOrd="1" destOrd="0" presId="urn:microsoft.com/office/officeart/2008/layout/LinedList"/>
    <dgm:cxn modelId="{796F52AB-5903-4BDE-B2CB-A55B1DE81939}" type="presParOf" srcId="{9C531C33-8B42-404A-A3C5-C331CEA93D03}" destId="{7C82E14E-678D-4DA2-BC78-32F0513312F0}" srcOrd="26" destOrd="0" presId="urn:microsoft.com/office/officeart/2008/layout/LinedList"/>
    <dgm:cxn modelId="{9CD8C4B4-DF87-4C1C-BDF6-0C628E92F82C}" type="presParOf" srcId="{9C531C33-8B42-404A-A3C5-C331CEA93D03}" destId="{D5EB31FC-12D1-422F-97C6-2AC702257DF5}" srcOrd="27" destOrd="0" presId="urn:microsoft.com/office/officeart/2008/layout/LinedList"/>
    <dgm:cxn modelId="{B1270608-41F5-493A-8570-115AE94DB2D1}" type="presParOf" srcId="{D5EB31FC-12D1-422F-97C6-2AC702257DF5}" destId="{67AAE916-3285-4C1A-931C-97C5F0363735}" srcOrd="0" destOrd="0" presId="urn:microsoft.com/office/officeart/2008/layout/LinedList"/>
    <dgm:cxn modelId="{D99DFE93-0BFE-4352-9287-25A227F9A132}" type="presParOf" srcId="{D5EB31FC-12D1-422F-97C6-2AC702257DF5}" destId="{D37F2B1D-F71F-4830-B6F3-C0858D3FABDE}" srcOrd="1" destOrd="0" presId="urn:microsoft.com/office/officeart/2008/layout/LinedList"/>
    <dgm:cxn modelId="{418AAD62-6B68-4C57-8A45-B239319F7853}" type="presParOf" srcId="{9C531C33-8B42-404A-A3C5-C331CEA93D03}" destId="{187D349F-532D-4E70-98FF-4A4E822FB8C4}" srcOrd="28" destOrd="0" presId="urn:microsoft.com/office/officeart/2008/layout/LinedList"/>
    <dgm:cxn modelId="{E0751FB7-6040-4879-B0D6-0945B89CD002}" type="presParOf" srcId="{9C531C33-8B42-404A-A3C5-C331CEA93D03}" destId="{01E0DFAE-209B-49B5-8AC7-8EB8D6CF4AEB}" srcOrd="29" destOrd="0" presId="urn:microsoft.com/office/officeart/2008/layout/LinedList"/>
    <dgm:cxn modelId="{28D128D0-2650-433D-AC0E-F9475666FAFF}" type="presParOf" srcId="{01E0DFAE-209B-49B5-8AC7-8EB8D6CF4AEB}" destId="{EB117259-3B71-4D12-9E6B-A63F9F15F3CA}" srcOrd="0" destOrd="0" presId="urn:microsoft.com/office/officeart/2008/layout/LinedList"/>
    <dgm:cxn modelId="{CAAA31F5-7FD4-4218-9B6C-7C049117918C}" type="presParOf" srcId="{01E0DFAE-209B-49B5-8AC7-8EB8D6CF4AEB}" destId="{460C5C2E-2435-4E77-AA85-A43FD483C9D2}" srcOrd="1" destOrd="0" presId="urn:microsoft.com/office/officeart/2008/layout/LinedList"/>
    <dgm:cxn modelId="{2D04B5BC-D69E-4D31-959D-FD1688BC7FB9}" type="presParOf" srcId="{9C531C33-8B42-404A-A3C5-C331CEA93D03}" destId="{33D84C98-9F35-47AA-8EDC-F483571C5BA9}" srcOrd="30" destOrd="0" presId="urn:microsoft.com/office/officeart/2008/layout/LinedList"/>
    <dgm:cxn modelId="{058F856A-B793-4886-98BE-ED1535A094DF}" type="presParOf" srcId="{9C531C33-8B42-404A-A3C5-C331CEA93D03}" destId="{C2E12B34-A9F9-406F-96D9-737EA80B0CAE}" srcOrd="31" destOrd="0" presId="urn:microsoft.com/office/officeart/2008/layout/LinedList"/>
    <dgm:cxn modelId="{8BA1334D-F6D0-4959-A376-DD828676B8E2}" type="presParOf" srcId="{C2E12B34-A9F9-406F-96D9-737EA80B0CAE}" destId="{0F60F9DB-48D5-40BE-9E85-5471B89A9649}" srcOrd="0" destOrd="0" presId="urn:microsoft.com/office/officeart/2008/layout/LinedList"/>
    <dgm:cxn modelId="{8A9B9DBD-C533-4F2A-847E-8855DD2F0CD3}" type="presParOf" srcId="{C2E12B34-A9F9-406F-96D9-737EA80B0CAE}" destId="{2599D944-F074-42B3-A38E-A1480868EB37}" srcOrd="1" destOrd="0" presId="urn:microsoft.com/office/officeart/2008/layout/LinedList"/>
    <dgm:cxn modelId="{F9BBCD9E-203A-40D6-80A1-C97FFE55ED2E}" type="presParOf" srcId="{9C531C33-8B42-404A-A3C5-C331CEA93D03}" destId="{640BDF9C-66DB-42DD-9C07-74AF6454DF03}" srcOrd="32" destOrd="0" presId="urn:microsoft.com/office/officeart/2008/layout/LinedList"/>
    <dgm:cxn modelId="{D58B436C-6CAB-4BF0-A1A2-B2B012B4AC99}" type="presParOf" srcId="{9C531C33-8B42-404A-A3C5-C331CEA93D03}" destId="{819ECDAD-6727-4407-81BD-9DC925982136}" srcOrd="33" destOrd="0" presId="urn:microsoft.com/office/officeart/2008/layout/LinedList"/>
    <dgm:cxn modelId="{8DDDA9FA-6437-4735-8FC2-5DB125BEF3AC}" type="presParOf" srcId="{819ECDAD-6727-4407-81BD-9DC925982136}" destId="{A6EDF75B-4447-4E61-8070-9969EAD3C671}" srcOrd="0" destOrd="0" presId="urn:microsoft.com/office/officeart/2008/layout/LinedList"/>
    <dgm:cxn modelId="{4A6785A6-4EED-4A02-AA5B-01858F1A56F3}" type="presParOf" srcId="{819ECDAD-6727-4407-81BD-9DC925982136}" destId="{8BE89BF3-7EF3-4413-9EA6-8340E2AD75E5}" srcOrd="1" destOrd="0" presId="urn:microsoft.com/office/officeart/2008/layout/LinedList"/>
    <dgm:cxn modelId="{A12F0088-8F55-4DD9-B70C-DB825EA749CF}" type="presParOf" srcId="{9C531C33-8B42-404A-A3C5-C331CEA93D03}" destId="{BB1B9BBC-B7A2-4088-974C-39E5E86DB171}" srcOrd="34" destOrd="0" presId="urn:microsoft.com/office/officeart/2008/layout/LinedList"/>
    <dgm:cxn modelId="{1547A938-487E-4B30-B838-E620FF1726C6}" type="presParOf" srcId="{9C531C33-8B42-404A-A3C5-C331CEA93D03}" destId="{AA402311-ADC4-41D3-950F-A41CBE208877}" srcOrd="35" destOrd="0" presId="urn:microsoft.com/office/officeart/2008/layout/LinedList"/>
    <dgm:cxn modelId="{635F3658-73E9-4C87-98DE-4B189A9DFA08}" type="presParOf" srcId="{AA402311-ADC4-41D3-950F-A41CBE208877}" destId="{A1499771-BDB9-4CF0-A5CE-004E3FBAF674}" srcOrd="0" destOrd="0" presId="urn:microsoft.com/office/officeart/2008/layout/LinedList"/>
    <dgm:cxn modelId="{4A5FFDEE-6D35-4083-8785-9B213520C15B}" type="presParOf" srcId="{AA402311-ADC4-41D3-950F-A41CBE208877}" destId="{22B7A891-B7EB-4C83-9C7E-F8294120815F}" srcOrd="1" destOrd="0" presId="urn:microsoft.com/office/officeart/2008/layout/LinedList"/>
    <dgm:cxn modelId="{DD24A21E-96B7-481C-B5FC-66376D348AD8}" type="presParOf" srcId="{9C531C33-8B42-404A-A3C5-C331CEA93D03}" destId="{420847AD-8145-4C51-AEB6-FD59D5081B14}" srcOrd="36" destOrd="0" presId="urn:microsoft.com/office/officeart/2008/layout/LinedList"/>
    <dgm:cxn modelId="{85E7791B-52A0-4FBB-B6CB-360BA02ACB48}" type="presParOf" srcId="{9C531C33-8B42-404A-A3C5-C331CEA93D03}" destId="{CB0A55DE-2049-4460-BCDE-5A1983E491DF}" srcOrd="37" destOrd="0" presId="urn:microsoft.com/office/officeart/2008/layout/LinedList"/>
    <dgm:cxn modelId="{427A4F1A-F213-4FE0-8FC7-27FB581D33C7}" type="presParOf" srcId="{CB0A55DE-2049-4460-BCDE-5A1983E491DF}" destId="{817F1098-7F53-42F5-97DA-79A59A9AB034}" srcOrd="0" destOrd="0" presId="urn:microsoft.com/office/officeart/2008/layout/LinedList"/>
    <dgm:cxn modelId="{503B9D43-D526-42FE-9566-DD1F80CA4BD7}" type="presParOf" srcId="{CB0A55DE-2049-4460-BCDE-5A1983E491DF}" destId="{A332AB2C-1FA4-4FC4-8A4B-1E738A082474}" srcOrd="1" destOrd="0" presId="urn:microsoft.com/office/officeart/2008/layout/LinedList"/>
    <dgm:cxn modelId="{7239AAE1-467B-486B-8E91-78B7B41AEA40}" type="presParOf" srcId="{9C531C33-8B42-404A-A3C5-C331CEA93D03}" destId="{E270697F-D4FC-4358-B773-C176BA1186E1}" srcOrd="38" destOrd="0" presId="urn:microsoft.com/office/officeart/2008/layout/LinedList"/>
    <dgm:cxn modelId="{A2321B38-5885-4C9A-AE06-05E79F2C0EF4}" type="presParOf" srcId="{9C531C33-8B42-404A-A3C5-C331CEA93D03}" destId="{EF24146F-2356-4EB7-971C-037A8B86EB57}" srcOrd="39" destOrd="0" presId="urn:microsoft.com/office/officeart/2008/layout/LinedList"/>
    <dgm:cxn modelId="{2ACEDB8F-0663-4565-B000-6C22328FCC32}" type="presParOf" srcId="{EF24146F-2356-4EB7-971C-037A8B86EB57}" destId="{396677C5-9D61-405A-A502-2495ABA22DEC}" srcOrd="0" destOrd="0" presId="urn:microsoft.com/office/officeart/2008/layout/LinedList"/>
    <dgm:cxn modelId="{40E0B8B6-A1B3-4E63-9454-E3845306F3D9}" type="presParOf" srcId="{EF24146F-2356-4EB7-971C-037A8B86EB57}" destId="{10901C72-AC3E-4407-9994-C5CC0D6D22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2B083-B7B0-4B17-A5CD-F7B95320861D}">
      <dsp:nvSpPr>
        <dsp:cNvPr id="0" name=""/>
        <dsp:cNvSpPr/>
      </dsp:nvSpPr>
      <dsp:spPr>
        <a:xfrm>
          <a:off x="0" y="383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A0CBE-9E9C-417B-B27D-5D790D341EAA}">
      <dsp:nvSpPr>
        <dsp:cNvPr id="0" name=""/>
        <dsp:cNvSpPr/>
      </dsp:nvSpPr>
      <dsp:spPr>
        <a:xfrm>
          <a:off x="0" y="383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TAGS:</a:t>
          </a:r>
          <a:endParaRPr lang="en-US" sz="1500" kern="1200"/>
        </a:p>
      </dsp:txBody>
      <dsp:txXfrm>
        <a:off x="0" y="383"/>
        <a:ext cx="2114350" cy="313855"/>
      </dsp:txXfrm>
    </dsp:sp>
    <dsp:sp modelId="{025F0BD1-927D-4717-9C56-D189ACBC393E}">
      <dsp:nvSpPr>
        <dsp:cNvPr id="0" name=""/>
        <dsp:cNvSpPr/>
      </dsp:nvSpPr>
      <dsp:spPr>
        <a:xfrm>
          <a:off x="0" y="314238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6E9F5-F88B-46EE-A646-2AA9A5054D60}">
      <dsp:nvSpPr>
        <dsp:cNvPr id="0" name=""/>
        <dsp:cNvSpPr/>
      </dsp:nvSpPr>
      <dsp:spPr>
        <a:xfrm>
          <a:off x="0" y="314238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MEETING ROOM</a:t>
          </a:r>
          <a:endParaRPr lang="en-US" sz="1500" kern="1200"/>
        </a:p>
      </dsp:txBody>
      <dsp:txXfrm>
        <a:off x="0" y="314238"/>
        <a:ext cx="2114350" cy="313855"/>
      </dsp:txXfrm>
    </dsp:sp>
    <dsp:sp modelId="{E1793255-2FAE-490C-9941-E482802060D4}">
      <dsp:nvSpPr>
        <dsp:cNvPr id="0" name=""/>
        <dsp:cNvSpPr/>
      </dsp:nvSpPr>
      <dsp:spPr>
        <a:xfrm>
          <a:off x="0" y="628094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1FDCD-7039-4CA9-BFC3-817509DA8570}">
      <dsp:nvSpPr>
        <dsp:cNvPr id="0" name=""/>
        <dsp:cNvSpPr/>
      </dsp:nvSpPr>
      <dsp:spPr>
        <a:xfrm>
          <a:off x="0" y="628094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WORKSHOP</a:t>
          </a:r>
          <a:endParaRPr lang="en-US" sz="1500" kern="1200"/>
        </a:p>
      </dsp:txBody>
      <dsp:txXfrm>
        <a:off x="0" y="628094"/>
        <a:ext cx="2114350" cy="313855"/>
      </dsp:txXfrm>
    </dsp:sp>
    <dsp:sp modelId="{ABDD6DF2-FF73-441A-A210-DA249D7A11EB}">
      <dsp:nvSpPr>
        <dsp:cNvPr id="0" name=""/>
        <dsp:cNvSpPr/>
      </dsp:nvSpPr>
      <dsp:spPr>
        <a:xfrm>
          <a:off x="0" y="941949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E56D5-F3B4-4DF2-9E97-9BEC6526D034}">
      <dsp:nvSpPr>
        <dsp:cNvPr id="0" name=""/>
        <dsp:cNvSpPr/>
      </dsp:nvSpPr>
      <dsp:spPr>
        <a:xfrm>
          <a:off x="0" y="941949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WORK SESSION</a:t>
          </a:r>
          <a:endParaRPr lang="en-US" sz="1500" kern="1200"/>
        </a:p>
      </dsp:txBody>
      <dsp:txXfrm>
        <a:off x="0" y="941949"/>
        <a:ext cx="2114350" cy="313855"/>
      </dsp:txXfrm>
    </dsp:sp>
    <dsp:sp modelId="{2BD03A37-CE8F-4235-AF19-CB80269272E0}">
      <dsp:nvSpPr>
        <dsp:cNvPr id="0" name=""/>
        <dsp:cNvSpPr/>
      </dsp:nvSpPr>
      <dsp:spPr>
        <a:xfrm>
          <a:off x="0" y="1255805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D10C8-C9C7-4E4A-AA54-03C516571CE6}">
      <dsp:nvSpPr>
        <dsp:cNvPr id="0" name=""/>
        <dsp:cNvSpPr/>
      </dsp:nvSpPr>
      <dsp:spPr>
        <a:xfrm>
          <a:off x="0" y="1255805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GROUP WORK</a:t>
          </a:r>
          <a:endParaRPr lang="en-US" sz="1500" kern="1200"/>
        </a:p>
      </dsp:txBody>
      <dsp:txXfrm>
        <a:off x="0" y="1255805"/>
        <a:ext cx="2114350" cy="313855"/>
      </dsp:txXfrm>
    </dsp:sp>
    <dsp:sp modelId="{36380D8D-9029-4223-B74F-6BD2A4B4ADC4}">
      <dsp:nvSpPr>
        <dsp:cNvPr id="0" name=""/>
        <dsp:cNvSpPr/>
      </dsp:nvSpPr>
      <dsp:spPr>
        <a:xfrm>
          <a:off x="0" y="1569660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914A9-1366-4FA2-AC67-DDFB9EAE974D}">
      <dsp:nvSpPr>
        <dsp:cNvPr id="0" name=""/>
        <dsp:cNvSpPr/>
      </dsp:nvSpPr>
      <dsp:spPr>
        <a:xfrm>
          <a:off x="0" y="1569660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COACHING</a:t>
          </a:r>
          <a:endParaRPr lang="en-US" sz="1500" kern="1200"/>
        </a:p>
      </dsp:txBody>
      <dsp:txXfrm>
        <a:off x="0" y="1569660"/>
        <a:ext cx="2114350" cy="313855"/>
      </dsp:txXfrm>
    </dsp:sp>
    <dsp:sp modelId="{52EEE1F6-CB5B-452A-8320-465F83324733}">
      <dsp:nvSpPr>
        <dsp:cNvPr id="0" name=""/>
        <dsp:cNvSpPr/>
      </dsp:nvSpPr>
      <dsp:spPr>
        <a:xfrm>
          <a:off x="0" y="1883515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00C38-0BDC-473D-AB41-7627710B6F02}">
      <dsp:nvSpPr>
        <dsp:cNvPr id="0" name=""/>
        <dsp:cNvSpPr/>
      </dsp:nvSpPr>
      <dsp:spPr>
        <a:xfrm>
          <a:off x="0" y="1883515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TRAINING ROOM</a:t>
          </a:r>
          <a:endParaRPr lang="en-US" sz="1500" kern="1200"/>
        </a:p>
      </dsp:txBody>
      <dsp:txXfrm>
        <a:off x="0" y="1883515"/>
        <a:ext cx="2114350" cy="313855"/>
      </dsp:txXfrm>
    </dsp:sp>
    <dsp:sp modelId="{FDAC4891-8982-4D1B-BFBC-41C508F66AF8}">
      <dsp:nvSpPr>
        <dsp:cNvPr id="0" name=""/>
        <dsp:cNvSpPr/>
      </dsp:nvSpPr>
      <dsp:spPr>
        <a:xfrm>
          <a:off x="0" y="2197371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3F6F1-CD78-493C-B7AA-A2C88D70881E}">
      <dsp:nvSpPr>
        <dsp:cNvPr id="0" name=""/>
        <dsp:cNvSpPr/>
      </dsp:nvSpPr>
      <dsp:spPr>
        <a:xfrm>
          <a:off x="0" y="2197371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PRESENTATION</a:t>
          </a:r>
          <a:endParaRPr lang="en-US" sz="1500" kern="1200"/>
        </a:p>
      </dsp:txBody>
      <dsp:txXfrm>
        <a:off x="0" y="2197371"/>
        <a:ext cx="2114350" cy="313855"/>
      </dsp:txXfrm>
    </dsp:sp>
    <dsp:sp modelId="{05948A97-C89B-4625-88CC-80A7B0D62B75}">
      <dsp:nvSpPr>
        <dsp:cNvPr id="0" name=""/>
        <dsp:cNvSpPr/>
      </dsp:nvSpPr>
      <dsp:spPr>
        <a:xfrm>
          <a:off x="0" y="2511226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4B6A2-8C8F-447E-8055-72A40DF2FADB}">
      <dsp:nvSpPr>
        <dsp:cNvPr id="0" name=""/>
        <dsp:cNvSpPr/>
      </dsp:nvSpPr>
      <dsp:spPr>
        <a:xfrm>
          <a:off x="0" y="2511226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PLANNING SESSION</a:t>
          </a:r>
          <a:endParaRPr lang="en-US" sz="1500" kern="1200"/>
        </a:p>
      </dsp:txBody>
      <dsp:txXfrm>
        <a:off x="0" y="2511226"/>
        <a:ext cx="2114350" cy="313855"/>
      </dsp:txXfrm>
    </dsp:sp>
    <dsp:sp modelId="{298FD1C4-36E8-44BF-9520-68A8B932A053}">
      <dsp:nvSpPr>
        <dsp:cNvPr id="0" name=""/>
        <dsp:cNvSpPr/>
      </dsp:nvSpPr>
      <dsp:spPr>
        <a:xfrm>
          <a:off x="0" y="2825082"/>
          <a:ext cx="21143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F2BA0-0475-4351-8C79-B4C9DA8CA875}">
      <dsp:nvSpPr>
        <dsp:cNvPr id="0" name=""/>
        <dsp:cNvSpPr/>
      </dsp:nvSpPr>
      <dsp:spPr>
        <a:xfrm>
          <a:off x="0" y="2825082"/>
          <a:ext cx="2114350" cy="31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INTERVIEW ROOM </a:t>
          </a:r>
          <a:endParaRPr lang="en-US" sz="1500" kern="1200"/>
        </a:p>
      </dsp:txBody>
      <dsp:txXfrm>
        <a:off x="0" y="2825082"/>
        <a:ext cx="2114350" cy="313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655DA-01E0-49A0-BCA7-F9E2A884160B}">
      <dsp:nvSpPr>
        <dsp:cNvPr id="0" name=""/>
        <dsp:cNvSpPr/>
      </dsp:nvSpPr>
      <dsp:spPr>
        <a:xfrm>
          <a:off x="0" y="1932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A1F91-9B29-4E58-A5DE-8FD5303C0915}">
      <dsp:nvSpPr>
        <dsp:cNvPr id="0" name=""/>
        <dsp:cNvSpPr/>
      </dsp:nvSpPr>
      <dsp:spPr>
        <a:xfrm>
          <a:off x="0" y="1932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TAGS:</a:t>
          </a:r>
          <a:endParaRPr lang="en-US" sz="1400" kern="1200"/>
        </a:p>
      </dsp:txBody>
      <dsp:txXfrm>
        <a:off x="0" y="1932"/>
        <a:ext cx="2348564" cy="286265"/>
      </dsp:txXfrm>
    </dsp:sp>
    <dsp:sp modelId="{141A52E3-E296-4AE6-B930-8ABA870DE50B}">
      <dsp:nvSpPr>
        <dsp:cNvPr id="0" name=""/>
        <dsp:cNvSpPr/>
      </dsp:nvSpPr>
      <dsp:spPr>
        <a:xfrm>
          <a:off x="0" y="288198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EFE46-353D-4E5C-94E3-F91D24E5972F}">
      <dsp:nvSpPr>
        <dsp:cNvPr id="0" name=""/>
        <dsp:cNvSpPr/>
      </dsp:nvSpPr>
      <dsp:spPr>
        <a:xfrm>
          <a:off x="0" y="288198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PRESENTATION</a:t>
          </a:r>
          <a:endParaRPr lang="en-US" sz="1400" kern="1200"/>
        </a:p>
      </dsp:txBody>
      <dsp:txXfrm>
        <a:off x="0" y="288198"/>
        <a:ext cx="2348564" cy="286265"/>
      </dsp:txXfrm>
    </dsp:sp>
    <dsp:sp modelId="{F37C06D4-83A1-46AC-A551-D92944A46E8F}">
      <dsp:nvSpPr>
        <dsp:cNvPr id="0" name=""/>
        <dsp:cNvSpPr/>
      </dsp:nvSpPr>
      <dsp:spPr>
        <a:xfrm>
          <a:off x="0" y="574463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4D5DA-8424-4136-9FB9-CACF6CB917B3}">
      <dsp:nvSpPr>
        <dsp:cNvPr id="0" name=""/>
        <dsp:cNvSpPr/>
      </dsp:nvSpPr>
      <dsp:spPr>
        <a:xfrm>
          <a:off x="0" y="574463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WORKSHOP</a:t>
          </a:r>
          <a:endParaRPr lang="en-US" sz="1400" kern="1200"/>
        </a:p>
      </dsp:txBody>
      <dsp:txXfrm>
        <a:off x="0" y="574463"/>
        <a:ext cx="2348564" cy="286265"/>
      </dsp:txXfrm>
    </dsp:sp>
    <dsp:sp modelId="{01467A16-81F1-4AA3-B04C-27D96857687C}">
      <dsp:nvSpPr>
        <dsp:cNvPr id="0" name=""/>
        <dsp:cNvSpPr/>
      </dsp:nvSpPr>
      <dsp:spPr>
        <a:xfrm>
          <a:off x="0" y="860729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C5E1E-3DD8-40D9-832F-747B527EBFB7}">
      <dsp:nvSpPr>
        <dsp:cNvPr id="0" name=""/>
        <dsp:cNvSpPr/>
      </dsp:nvSpPr>
      <dsp:spPr>
        <a:xfrm>
          <a:off x="0" y="860729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 SESSION</a:t>
          </a:r>
          <a:endParaRPr lang="en-US" sz="1400" kern="1200"/>
        </a:p>
      </dsp:txBody>
      <dsp:txXfrm>
        <a:off x="0" y="860729"/>
        <a:ext cx="2348564" cy="286265"/>
      </dsp:txXfrm>
    </dsp:sp>
    <dsp:sp modelId="{BE652D31-678D-42BB-B6D9-8E8E62C99B39}">
      <dsp:nvSpPr>
        <dsp:cNvPr id="0" name=""/>
        <dsp:cNvSpPr/>
      </dsp:nvSpPr>
      <dsp:spPr>
        <a:xfrm>
          <a:off x="0" y="1146995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1523C-C902-49A1-AA73-915DD12EF3E5}">
      <dsp:nvSpPr>
        <dsp:cNvPr id="0" name=""/>
        <dsp:cNvSpPr/>
      </dsp:nvSpPr>
      <dsp:spPr>
        <a:xfrm>
          <a:off x="0" y="1146995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GROUP WORK</a:t>
          </a:r>
          <a:endParaRPr lang="en-US" sz="1400" kern="1200"/>
        </a:p>
      </dsp:txBody>
      <dsp:txXfrm>
        <a:off x="0" y="1146995"/>
        <a:ext cx="2348564" cy="286265"/>
      </dsp:txXfrm>
    </dsp:sp>
    <dsp:sp modelId="{FB274507-6616-46C4-9042-5EA9B7714807}">
      <dsp:nvSpPr>
        <dsp:cNvPr id="0" name=""/>
        <dsp:cNvSpPr/>
      </dsp:nvSpPr>
      <dsp:spPr>
        <a:xfrm>
          <a:off x="0" y="1433261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FFBEE-BE2F-4186-B82D-127691C26965}">
      <dsp:nvSpPr>
        <dsp:cNvPr id="0" name=""/>
        <dsp:cNvSpPr/>
      </dsp:nvSpPr>
      <dsp:spPr>
        <a:xfrm>
          <a:off x="0" y="1433261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COACHING</a:t>
          </a:r>
          <a:endParaRPr lang="en-US" sz="1400" kern="1200"/>
        </a:p>
      </dsp:txBody>
      <dsp:txXfrm>
        <a:off x="0" y="1433261"/>
        <a:ext cx="2348564" cy="286265"/>
      </dsp:txXfrm>
    </dsp:sp>
    <dsp:sp modelId="{F5A6839A-553C-4D7D-8FC7-0D19BDA69232}">
      <dsp:nvSpPr>
        <dsp:cNvPr id="0" name=""/>
        <dsp:cNvSpPr/>
      </dsp:nvSpPr>
      <dsp:spPr>
        <a:xfrm>
          <a:off x="0" y="1719527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9EB9C-4193-4EEE-B057-D27A5F9668F8}">
      <dsp:nvSpPr>
        <dsp:cNvPr id="0" name=""/>
        <dsp:cNvSpPr/>
      </dsp:nvSpPr>
      <dsp:spPr>
        <a:xfrm>
          <a:off x="0" y="1719527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TRAINING ROOM</a:t>
          </a:r>
          <a:endParaRPr lang="en-US" sz="1400" kern="1200"/>
        </a:p>
      </dsp:txBody>
      <dsp:txXfrm>
        <a:off x="0" y="1719527"/>
        <a:ext cx="2348564" cy="286265"/>
      </dsp:txXfrm>
    </dsp:sp>
    <dsp:sp modelId="{C406C9BA-6D5A-4793-B7B7-E7DB33557676}">
      <dsp:nvSpPr>
        <dsp:cNvPr id="0" name=""/>
        <dsp:cNvSpPr/>
      </dsp:nvSpPr>
      <dsp:spPr>
        <a:xfrm>
          <a:off x="0" y="2005792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D5773-0312-4993-824E-B3EA84A39F09}">
      <dsp:nvSpPr>
        <dsp:cNvPr id="0" name=""/>
        <dsp:cNvSpPr/>
      </dsp:nvSpPr>
      <dsp:spPr>
        <a:xfrm>
          <a:off x="0" y="2005792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PLANNING SESSION</a:t>
          </a:r>
          <a:endParaRPr lang="en-US" sz="1400" kern="1200"/>
        </a:p>
      </dsp:txBody>
      <dsp:txXfrm>
        <a:off x="0" y="2005792"/>
        <a:ext cx="2348564" cy="286265"/>
      </dsp:txXfrm>
    </dsp:sp>
    <dsp:sp modelId="{A12AF067-FC9D-40CB-B69C-1FCF10873E42}">
      <dsp:nvSpPr>
        <dsp:cNvPr id="0" name=""/>
        <dsp:cNvSpPr/>
      </dsp:nvSpPr>
      <dsp:spPr>
        <a:xfrm>
          <a:off x="0" y="2292058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D07ED-B6BA-41DA-B52E-892466422C05}">
      <dsp:nvSpPr>
        <dsp:cNvPr id="0" name=""/>
        <dsp:cNvSpPr/>
      </dsp:nvSpPr>
      <dsp:spPr>
        <a:xfrm>
          <a:off x="0" y="2292058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CREATIVE SPACE</a:t>
          </a:r>
          <a:endParaRPr lang="en-US" sz="1400" kern="1200"/>
        </a:p>
      </dsp:txBody>
      <dsp:txXfrm>
        <a:off x="0" y="2292058"/>
        <a:ext cx="2348564" cy="286265"/>
      </dsp:txXfrm>
    </dsp:sp>
    <dsp:sp modelId="{489EFBB2-0AE4-4B26-A35D-32B460EB53A1}">
      <dsp:nvSpPr>
        <dsp:cNvPr id="0" name=""/>
        <dsp:cNvSpPr/>
      </dsp:nvSpPr>
      <dsp:spPr>
        <a:xfrm>
          <a:off x="0" y="2578324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006BC-7F35-48CE-984F-D382D714C5D9}">
      <dsp:nvSpPr>
        <dsp:cNvPr id="0" name=""/>
        <dsp:cNvSpPr/>
      </dsp:nvSpPr>
      <dsp:spPr>
        <a:xfrm>
          <a:off x="0" y="2578324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ANNUAL GENERAL MEETING</a:t>
          </a:r>
          <a:endParaRPr lang="en-US" sz="1400" kern="1200"/>
        </a:p>
      </dsp:txBody>
      <dsp:txXfrm>
        <a:off x="0" y="2578324"/>
        <a:ext cx="2348564" cy="286265"/>
      </dsp:txXfrm>
    </dsp:sp>
    <dsp:sp modelId="{4E27EC76-4496-4641-82C4-57624AB4F841}">
      <dsp:nvSpPr>
        <dsp:cNvPr id="0" name=""/>
        <dsp:cNvSpPr/>
      </dsp:nvSpPr>
      <dsp:spPr>
        <a:xfrm>
          <a:off x="0" y="2864590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B04EE-BE34-4C35-B271-8B4055BFE4F5}">
      <dsp:nvSpPr>
        <dsp:cNvPr id="0" name=""/>
        <dsp:cNvSpPr/>
      </dsp:nvSpPr>
      <dsp:spPr>
        <a:xfrm>
          <a:off x="0" y="2864590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SUMMIT</a:t>
          </a:r>
          <a:endParaRPr lang="en-US" sz="1400" kern="1200"/>
        </a:p>
      </dsp:txBody>
      <dsp:txXfrm>
        <a:off x="0" y="2864590"/>
        <a:ext cx="2348564" cy="286265"/>
      </dsp:txXfrm>
    </dsp:sp>
    <dsp:sp modelId="{F1306FDA-485D-458A-B226-FB45E4D612CA}">
      <dsp:nvSpPr>
        <dsp:cNvPr id="0" name=""/>
        <dsp:cNvSpPr/>
      </dsp:nvSpPr>
      <dsp:spPr>
        <a:xfrm>
          <a:off x="0" y="3150855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0063F-DD7B-4844-BC6C-402FEBA238F0}">
      <dsp:nvSpPr>
        <dsp:cNvPr id="0" name=""/>
        <dsp:cNvSpPr/>
      </dsp:nvSpPr>
      <dsp:spPr>
        <a:xfrm>
          <a:off x="0" y="3150855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FORUM</a:t>
          </a:r>
          <a:endParaRPr lang="en-US" sz="1400" kern="1200"/>
        </a:p>
      </dsp:txBody>
      <dsp:txXfrm>
        <a:off x="0" y="3150855"/>
        <a:ext cx="2348564" cy="286265"/>
      </dsp:txXfrm>
    </dsp:sp>
    <dsp:sp modelId="{F3CCFE96-18E7-4AAE-B7EE-E64A8939AD7C}">
      <dsp:nvSpPr>
        <dsp:cNvPr id="0" name=""/>
        <dsp:cNvSpPr/>
      </dsp:nvSpPr>
      <dsp:spPr>
        <a:xfrm>
          <a:off x="0" y="3437121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650BB-57F9-4CAC-972B-80DBB42FBE70}">
      <dsp:nvSpPr>
        <dsp:cNvPr id="0" name=""/>
        <dsp:cNvSpPr/>
      </dsp:nvSpPr>
      <dsp:spPr>
        <a:xfrm>
          <a:off x="0" y="3437121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SPEAKER PANNEL</a:t>
          </a:r>
          <a:endParaRPr lang="en-US" sz="1400" kern="1200"/>
        </a:p>
      </dsp:txBody>
      <dsp:txXfrm>
        <a:off x="0" y="3437121"/>
        <a:ext cx="2348564" cy="286265"/>
      </dsp:txXfrm>
    </dsp:sp>
    <dsp:sp modelId="{5269142F-3BC6-414C-8626-F8AA75D704CF}">
      <dsp:nvSpPr>
        <dsp:cNvPr id="0" name=""/>
        <dsp:cNvSpPr/>
      </dsp:nvSpPr>
      <dsp:spPr>
        <a:xfrm>
          <a:off x="0" y="3723387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3B691-A467-4EE3-91F7-5FC888ECADE1}">
      <dsp:nvSpPr>
        <dsp:cNvPr id="0" name=""/>
        <dsp:cNvSpPr/>
      </dsp:nvSpPr>
      <dsp:spPr>
        <a:xfrm>
          <a:off x="0" y="3723387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PRESS CONFERENCE</a:t>
          </a:r>
          <a:endParaRPr lang="en-US" sz="1400" kern="1200"/>
        </a:p>
      </dsp:txBody>
      <dsp:txXfrm>
        <a:off x="0" y="3723387"/>
        <a:ext cx="2348564" cy="286265"/>
      </dsp:txXfrm>
    </dsp:sp>
    <dsp:sp modelId="{8AE02C8E-0DB3-48F2-B7E0-A15CC4D2C7E9}">
      <dsp:nvSpPr>
        <dsp:cNvPr id="0" name=""/>
        <dsp:cNvSpPr/>
      </dsp:nvSpPr>
      <dsp:spPr>
        <a:xfrm>
          <a:off x="0" y="4009653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7798B-0188-4599-8AE4-7799CF5BA6AD}">
      <dsp:nvSpPr>
        <dsp:cNvPr id="0" name=""/>
        <dsp:cNvSpPr/>
      </dsp:nvSpPr>
      <dsp:spPr>
        <a:xfrm>
          <a:off x="0" y="4009653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VENUE</a:t>
          </a:r>
          <a:endParaRPr lang="en-US" sz="1400" kern="1200"/>
        </a:p>
      </dsp:txBody>
      <dsp:txXfrm>
        <a:off x="0" y="4009653"/>
        <a:ext cx="2348564" cy="286265"/>
      </dsp:txXfrm>
    </dsp:sp>
    <dsp:sp modelId="{4A80ADFB-D170-4A4F-83D2-3AF49493C99F}">
      <dsp:nvSpPr>
        <dsp:cNvPr id="0" name=""/>
        <dsp:cNvSpPr/>
      </dsp:nvSpPr>
      <dsp:spPr>
        <a:xfrm>
          <a:off x="0" y="4295919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7CC7E-9B0A-44E6-AED3-305B4548AE0B}">
      <dsp:nvSpPr>
        <dsp:cNvPr id="0" name=""/>
        <dsp:cNvSpPr/>
      </dsp:nvSpPr>
      <dsp:spPr>
        <a:xfrm>
          <a:off x="0" y="4295919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AUDITORIUM</a:t>
          </a:r>
          <a:endParaRPr lang="en-US" sz="1400" kern="1200"/>
        </a:p>
      </dsp:txBody>
      <dsp:txXfrm>
        <a:off x="0" y="4295919"/>
        <a:ext cx="2348564" cy="286265"/>
      </dsp:txXfrm>
    </dsp:sp>
    <dsp:sp modelId="{1FE4363D-7EF6-45BC-80B0-FC80286337C1}">
      <dsp:nvSpPr>
        <dsp:cNvPr id="0" name=""/>
        <dsp:cNvSpPr/>
      </dsp:nvSpPr>
      <dsp:spPr>
        <a:xfrm>
          <a:off x="0" y="4582184"/>
          <a:ext cx="23485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A4599-7A05-44A7-AD44-7B4D0A1E5467}">
      <dsp:nvSpPr>
        <dsp:cNvPr id="0" name=""/>
        <dsp:cNvSpPr/>
      </dsp:nvSpPr>
      <dsp:spPr>
        <a:xfrm>
          <a:off x="0" y="4582184"/>
          <a:ext cx="2348564" cy="286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CENTER</a:t>
          </a:r>
          <a:endParaRPr lang="en-US" sz="1400" kern="1200"/>
        </a:p>
      </dsp:txBody>
      <dsp:txXfrm>
        <a:off x="0" y="4582184"/>
        <a:ext cx="2348564" cy="286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794E7-175F-435E-A135-0A271C9713FA}">
      <dsp:nvSpPr>
        <dsp:cNvPr id="0" name=""/>
        <dsp:cNvSpPr/>
      </dsp:nvSpPr>
      <dsp:spPr>
        <a:xfrm>
          <a:off x="0" y="687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F5943-D462-4C87-B7DE-2A6EA9B957FF}">
      <dsp:nvSpPr>
        <dsp:cNvPr id="0" name=""/>
        <dsp:cNvSpPr/>
      </dsp:nvSpPr>
      <dsp:spPr>
        <a:xfrm>
          <a:off x="0" y="687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TAGS:</a:t>
          </a:r>
          <a:endParaRPr lang="en-US" sz="1400" kern="1200" dirty="0"/>
        </a:p>
      </dsp:txBody>
      <dsp:txXfrm>
        <a:off x="0" y="687"/>
        <a:ext cx="2290813" cy="281546"/>
      </dsp:txXfrm>
    </dsp:sp>
    <dsp:sp modelId="{F62D849B-CA66-44F1-B20C-9154E296002C}">
      <dsp:nvSpPr>
        <dsp:cNvPr id="0" name=""/>
        <dsp:cNvSpPr/>
      </dsp:nvSpPr>
      <dsp:spPr>
        <a:xfrm>
          <a:off x="0" y="282234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CAFE7-73E7-45D5-9026-0603705DD3FE}">
      <dsp:nvSpPr>
        <dsp:cNvPr id="0" name=""/>
        <dsp:cNvSpPr/>
      </dsp:nvSpPr>
      <dsp:spPr>
        <a:xfrm>
          <a:off x="0" y="282234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LECTURE THEATRE</a:t>
          </a:r>
          <a:endParaRPr lang="en-US" sz="1400" kern="1200" dirty="0"/>
        </a:p>
      </dsp:txBody>
      <dsp:txXfrm>
        <a:off x="0" y="282234"/>
        <a:ext cx="2290813" cy="281546"/>
      </dsp:txXfrm>
    </dsp:sp>
    <dsp:sp modelId="{9AA9AFA8-A2B6-41CF-8960-78F443D0FD27}">
      <dsp:nvSpPr>
        <dsp:cNvPr id="0" name=""/>
        <dsp:cNvSpPr/>
      </dsp:nvSpPr>
      <dsp:spPr>
        <a:xfrm>
          <a:off x="0" y="563781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A757C-8870-4F22-AB6A-74215611DA4D}">
      <dsp:nvSpPr>
        <dsp:cNvPr id="0" name=""/>
        <dsp:cNvSpPr/>
      </dsp:nvSpPr>
      <dsp:spPr>
        <a:xfrm>
          <a:off x="0" y="563781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PRESENTATION</a:t>
          </a:r>
          <a:endParaRPr lang="en-US" sz="1400" kern="1200"/>
        </a:p>
      </dsp:txBody>
      <dsp:txXfrm>
        <a:off x="0" y="563781"/>
        <a:ext cx="2290813" cy="281546"/>
      </dsp:txXfrm>
    </dsp:sp>
    <dsp:sp modelId="{6B8A0382-3E62-43DD-A0B0-9583197C2939}">
      <dsp:nvSpPr>
        <dsp:cNvPr id="0" name=""/>
        <dsp:cNvSpPr/>
      </dsp:nvSpPr>
      <dsp:spPr>
        <a:xfrm>
          <a:off x="0" y="845327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672E5-3D09-4E46-92B7-2791B9D99964}">
      <dsp:nvSpPr>
        <dsp:cNvPr id="0" name=""/>
        <dsp:cNvSpPr/>
      </dsp:nvSpPr>
      <dsp:spPr>
        <a:xfrm>
          <a:off x="0" y="845327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WORKSHOP</a:t>
          </a:r>
          <a:endParaRPr lang="en-US" sz="1400" kern="1200"/>
        </a:p>
      </dsp:txBody>
      <dsp:txXfrm>
        <a:off x="0" y="845327"/>
        <a:ext cx="2290813" cy="281546"/>
      </dsp:txXfrm>
    </dsp:sp>
    <dsp:sp modelId="{E5ED14B7-A47C-438A-90F8-6D73C0DF8236}">
      <dsp:nvSpPr>
        <dsp:cNvPr id="0" name=""/>
        <dsp:cNvSpPr/>
      </dsp:nvSpPr>
      <dsp:spPr>
        <a:xfrm>
          <a:off x="0" y="1126874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4DC5C-BF55-44BC-826C-B1E221424286}">
      <dsp:nvSpPr>
        <dsp:cNvPr id="0" name=""/>
        <dsp:cNvSpPr/>
      </dsp:nvSpPr>
      <dsp:spPr>
        <a:xfrm>
          <a:off x="0" y="1126874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 SESSION</a:t>
          </a:r>
          <a:endParaRPr lang="en-US" sz="1400" kern="1200"/>
        </a:p>
      </dsp:txBody>
      <dsp:txXfrm>
        <a:off x="0" y="1126874"/>
        <a:ext cx="2290813" cy="281546"/>
      </dsp:txXfrm>
    </dsp:sp>
    <dsp:sp modelId="{461E6AE9-469C-429A-9AAC-CF09F06AC912}">
      <dsp:nvSpPr>
        <dsp:cNvPr id="0" name=""/>
        <dsp:cNvSpPr/>
      </dsp:nvSpPr>
      <dsp:spPr>
        <a:xfrm>
          <a:off x="0" y="1408421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9C3FB-A30A-41A3-B88F-BF93ABE3E265}">
      <dsp:nvSpPr>
        <dsp:cNvPr id="0" name=""/>
        <dsp:cNvSpPr/>
      </dsp:nvSpPr>
      <dsp:spPr>
        <a:xfrm>
          <a:off x="0" y="1408421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GROUP WORK</a:t>
          </a:r>
          <a:endParaRPr lang="en-US" sz="1400" kern="1200"/>
        </a:p>
      </dsp:txBody>
      <dsp:txXfrm>
        <a:off x="0" y="1408421"/>
        <a:ext cx="2290813" cy="281546"/>
      </dsp:txXfrm>
    </dsp:sp>
    <dsp:sp modelId="{F70BF908-046A-425B-A89F-F8B48E260F1C}">
      <dsp:nvSpPr>
        <dsp:cNvPr id="0" name=""/>
        <dsp:cNvSpPr/>
      </dsp:nvSpPr>
      <dsp:spPr>
        <a:xfrm>
          <a:off x="0" y="1689968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B73DD-0F6A-4129-A7FA-6B7D810B6FE9}">
      <dsp:nvSpPr>
        <dsp:cNvPr id="0" name=""/>
        <dsp:cNvSpPr/>
      </dsp:nvSpPr>
      <dsp:spPr>
        <a:xfrm>
          <a:off x="0" y="1689968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TRAINING ROOM</a:t>
          </a:r>
          <a:endParaRPr lang="en-US" sz="1400" kern="1200"/>
        </a:p>
      </dsp:txBody>
      <dsp:txXfrm>
        <a:off x="0" y="1689968"/>
        <a:ext cx="2290813" cy="281546"/>
      </dsp:txXfrm>
    </dsp:sp>
    <dsp:sp modelId="{1B9EAEE2-334E-48A6-A729-72754E0A29E1}">
      <dsp:nvSpPr>
        <dsp:cNvPr id="0" name=""/>
        <dsp:cNvSpPr/>
      </dsp:nvSpPr>
      <dsp:spPr>
        <a:xfrm>
          <a:off x="0" y="1971515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6F352-463D-4552-A2B8-2294192DACE5}">
      <dsp:nvSpPr>
        <dsp:cNvPr id="0" name=""/>
        <dsp:cNvSpPr/>
      </dsp:nvSpPr>
      <dsp:spPr>
        <a:xfrm>
          <a:off x="0" y="1971515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PRESENTATION</a:t>
          </a:r>
          <a:endParaRPr lang="en-US" sz="1400" kern="1200"/>
        </a:p>
      </dsp:txBody>
      <dsp:txXfrm>
        <a:off x="0" y="1971515"/>
        <a:ext cx="2290813" cy="281546"/>
      </dsp:txXfrm>
    </dsp:sp>
    <dsp:sp modelId="{D8C5E1C4-0BD6-4FDA-B459-8DA58D3AC182}">
      <dsp:nvSpPr>
        <dsp:cNvPr id="0" name=""/>
        <dsp:cNvSpPr/>
      </dsp:nvSpPr>
      <dsp:spPr>
        <a:xfrm>
          <a:off x="0" y="2253061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9AB60-54DE-4976-AD00-6661DF27834A}">
      <dsp:nvSpPr>
        <dsp:cNvPr id="0" name=""/>
        <dsp:cNvSpPr/>
      </dsp:nvSpPr>
      <dsp:spPr>
        <a:xfrm>
          <a:off x="0" y="2253061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PLANNING SESSION</a:t>
          </a:r>
          <a:endParaRPr lang="en-US" sz="1400" kern="1200"/>
        </a:p>
      </dsp:txBody>
      <dsp:txXfrm>
        <a:off x="0" y="2253061"/>
        <a:ext cx="2290813" cy="281546"/>
      </dsp:txXfrm>
    </dsp:sp>
    <dsp:sp modelId="{68B3DD53-8ACA-4D26-9200-DC0D9752B810}">
      <dsp:nvSpPr>
        <dsp:cNvPr id="0" name=""/>
        <dsp:cNvSpPr/>
      </dsp:nvSpPr>
      <dsp:spPr>
        <a:xfrm>
          <a:off x="0" y="2534608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F2CE2-072F-4676-BA9A-E6F9C226C4DA}">
      <dsp:nvSpPr>
        <dsp:cNvPr id="0" name=""/>
        <dsp:cNvSpPr/>
      </dsp:nvSpPr>
      <dsp:spPr>
        <a:xfrm>
          <a:off x="0" y="2534608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CREATIVE SPACE</a:t>
          </a:r>
          <a:endParaRPr lang="en-US" sz="1400" kern="1200"/>
        </a:p>
      </dsp:txBody>
      <dsp:txXfrm>
        <a:off x="0" y="2534608"/>
        <a:ext cx="2290813" cy="281546"/>
      </dsp:txXfrm>
    </dsp:sp>
    <dsp:sp modelId="{1DAA8C5E-6202-483D-8B68-610D43E17E8C}">
      <dsp:nvSpPr>
        <dsp:cNvPr id="0" name=""/>
        <dsp:cNvSpPr/>
      </dsp:nvSpPr>
      <dsp:spPr>
        <a:xfrm>
          <a:off x="0" y="2816155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18F1C-DF04-4AC7-BF43-C8D89A0F9A09}">
      <dsp:nvSpPr>
        <dsp:cNvPr id="0" name=""/>
        <dsp:cNvSpPr/>
      </dsp:nvSpPr>
      <dsp:spPr>
        <a:xfrm>
          <a:off x="0" y="2816155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ANNUAL GENERAL MEETING</a:t>
          </a:r>
          <a:endParaRPr lang="en-US" sz="1400" kern="1200"/>
        </a:p>
      </dsp:txBody>
      <dsp:txXfrm>
        <a:off x="0" y="2816155"/>
        <a:ext cx="2290813" cy="281546"/>
      </dsp:txXfrm>
    </dsp:sp>
    <dsp:sp modelId="{D86F6DF5-2271-4BB5-BD95-23EFD89EEACA}">
      <dsp:nvSpPr>
        <dsp:cNvPr id="0" name=""/>
        <dsp:cNvSpPr/>
      </dsp:nvSpPr>
      <dsp:spPr>
        <a:xfrm>
          <a:off x="0" y="3097702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B1C12-BAD5-430F-AD70-44202C5293D7}">
      <dsp:nvSpPr>
        <dsp:cNvPr id="0" name=""/>
        <dsp:cNvSpPr/>
      </dsp:nvSpPr>
      <dsp:spPr>
        <a:xfrm>
          <a:off x="0" y="3097702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SUMMIT</a:t>
          </a:r>
          <a:endParaRPr lang="en-US" sz="1400" kern="1200"/>
        </a:p>
      </dsp:txBody>
      <dsp:txXfrm>
        <a:off x="0" y="3097702"/>
        <a:ext cx="2290813" cy="281546"/>
      </dsp:txXfrm>
    </dsp:sp>
    <dsp:sp modelId="{A9F8EBD5-B490-4381-BD31-B9838F90B58C}">
      <dsp:nvSpPr>
        <dsp:cNvPr id="0" name=""/>
        <dsp:cNvSpPr/>
      </dsp:nvSpPr>
      <dsp:spPr>
        <a:xfrm>
          <a:off x="0" y="3379249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6FD7E-69EB-4F8B-8717-1EEAC3D64DA7}">
      <dsp:nvSpPr>
        <dsp:cNvPr id="0" name=""/>
        <dsp:cNvSpPr/>
      </dsp:nvSpPr>
      <dsp:spPr>
        <a:xfrm>
          <a:off x="0" y="3379249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FORUM</a:t>
          </a:r>
          <a:endParaRPr lang="en-US" sz="1400" kern="1200"/>
        </a:p>
      </dsp:txBody>
      <dsp:txXfrm>
        <a:off x="0" y="3379249"/>
        <a:ext cx="2290813" cy="281546"/>
      </dsp:txXfrm>
    </dsp:sp>
    <dsp:sp modelId="{AF211C71-B26D-4FB9-8FD5-B13F56A81532}">
      <dsp:nvSpPr>
        <dsp:cNvPr id="0" name=""/>
        <dsp:cNvSpPr/>
      </dsp:nvSpPr>
      <dsp:spPr>
        <a:xfrm>
          <a:off x="0" y="3660795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68793-336D-49C2-A6EC-A406D60B4895}">
      <dsp:nvSpPr>
        <dsp:cNvPr id="0" name=""/>
        <dsp:cNvSpPr/>
      </dsp:nvSpPr>
      <dsp:spPr>
        <a:xfrm>
          <a:off x="0" y="3660795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SPEAKER PANNEL</a:t>
          </a:r>
          <a:endParaRPr lang="en-US" sz="1400" kern="1200"/>
        </a:p>
      </dsp:txBody>
      <dsp:txXfrm>
        <a:off x="0" y="3660795"/>
        <a:ext cx="2290813" cy="281546"/>
      </dsp:txXfrm>
    </dsp:sp>
    <dsp:sp modelId="{8575C572-446A-476B-8B69-74892AE1D5AD}">
      <dsp:nvSpPr>
        <dsp:cNvPr id="0" name=""/>
        <dsp:cNvSpPr/>
      </dsp:nvSpPr>
      <dsp:spPr>
        <a:xfrm>
          <a:off x="0" y="3942342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80188-0161-46C7-815E-45B179560AAD}">
      <dsp:nvSpPr>
        <dsp:cNvPr id="0" name=""/>
        <dsp:cNvSpPr/>
      </dsp:nvSpPr>
      <dsp:spPr>
        <a:xfrm>
          <a:off x="0" y="3942342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PRESS CONFERENCE</a:t>
          </a:r>
          <a:endParaRPr lang="en-US" sz="1400" kern="1200"/>
        </a:p>
      </dsp:txBody>
      <dsp:txXfrm>
        <a:off x="0" y="3942342"/>
        <a:ext cx="2290813" cy="281546"/>
      </dsp:txXfrm>
    </dsp:sp>
    <dsp:sp modelId="{0F3B7F86-2AB0-4BF9-AE5A-F548877E1290}">
      <dsp:nvSpPr>
        <dsp:cNvPr id="0" name=""/>
        <dsp:cNvSpPr/>
      </dsp:nvSpPr>
      <dsp:spPr>
        <a:xfrm>
          <a:off x="0" y="4223889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26FF7-8F51-431A-BAF5-9FF988F78FA3}">
      <dsp:nvSpPr>
        <dsp:cNvPr id="0" name=""/>
        <dsp:cNvSpPr/>
      </dsp:nvSpPr>
      <dsp:spPr>
        <a:xfrm>
          <a:off x="0" y="4223889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VENUE</a:t>
          </a:r>
          <a:endParaRPr lang="en-US" sz="1400" kern="1200"/>
        </a:p>
      </dsp:txBody>
      <dsp:txXfrm>
        <a:off x="0" y="4223889"/>
        <a:ext cx="2290813" cy="281546"/>
      </dsp:txXfrm>
    </dsp:sp>
    <dsp:sp modelId="{48EBDF7D-D756-4323-8654-1C6E916885EF}">
      <dsp:nvSpPr>
        <dsp:cNvPr id="0" name=""/>
        <dsp:cNvSpPr/>
      </dsp:nvSpPr>
      <dsp:spPr>
        <a:xfrm>
          <a:off x="0" y="4505436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3FFA4-C030-492D-B342-A2BF233B5D98}">
      <dsp:nvSpPr>
        <dsp:cNvPr id="0" name=""/>
        <dsp:cNvSpPr/>
      </dsp:nvSpPr>
      <dsp:spPr>
        <a:xfrm>
          <a:off x="0" y="4505436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AUDITORIUM</a:t>
          </a:r>
          <a:endParaRPr lang="en-US" sz="1400" kern="1200"/>
        </a:p>
      </dsp:txBody>
      <dsp:txXfrm>
        <a:off x="0" y="4505436"/>
        <a:ext cx="2290813" cy="281546"/>
      </dsp:txXfrm>
    </dsp:sp>
    <dsp:sp modelId="{886B0535-6EC2-4E52-979B-C9CF87E52737}">
      <dsp:nvSpPr>
        <dsp:cNvPr id="0" name=""/>
        <dsp:cNvSpPr/>
      </dsp:nvSpPr>
      <dsp:spPr>
        <a:xfrm>
          <a:off x="0" y="4786983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B12FD-128A-4496-9349-5C1E8E789BB6}">
      <dsp:nvSpPr>
        <dsp:cNvPr id="0" name=""/>
        <dsp:cNvSpPr/>
      </dsp:nvSpPr>
      <dsp:spPr>
        <a:xfrm>
          <a:off x="0" y="4786983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CENTER</a:t>
          </a:r>
          <a:endParaRPr lang="en-US" sz="1400" kern="1200"/>
        </a:p>
      </dsp:txBody>
      <dsp:txXfrm>
        <a:off x="0" y="4786983"/>
        <a:ext cx="2290813" cy="281546"/>
      </dsp:txXfrm>
    </dsp:sp>
    <dsp:sp modelId="{41BC97D9-C704-4476-8940-B4DAC7964D30}">
      <dsp:nvSpPr>
        <dsp:cNvPr id="0" name=""/>
        <dsp:cNvSpPr/>
      </dsp:nvSpPr>
      <dsp:spPr>
        <a:xfrm>
          <a:off x="0" y="5068529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3BACF-605F-4744-8AFE-DB01BE3CE92F}">
      <dsp:nvSpPr>
        <dsp:cNvPr id="0" name=""/>
        <dsp:cNvSpPr/>
      </dsp:nvSpPr>
      <dsp:spPr>
        <a:xfrm>
          <a:off x="0" y="5068529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BOOK LAUNCHESS</a:t>
          </a:r>
          <a:endParaRPr lang="en-US" sz="1400" kern="1200" dirty="0"/>
        </a:p>
      </dsp:txBody>
      <dsp:txXfrm>
        <a:off x="0" y="5068529"/>
        <a:ext cx="2290813" cy="281546"/>
      </dsp:txXfrm>
    </dsp:sp>
    <dsp:sp modelId="{563B6AE9-668B-4952-91D2-1C28C57D31E4}">
      <dsp:nvSpPr>
        <dsp:cNvPr id="0" name=""/>
        <dsp:cNvSpPr/>
      </dsp:nvSpPr>
      <dsp:spPr>
        <a:xfrm>
          <a:off x="0" y="5350076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6F44E-D63D-4C3D-8FA8-4202BE00E753}">
      <dsp:nvSpPr>
        <dsp:cNvPr id="0" name=""/>
        <dsp:cNvSpPr/>
      </dsp:nvSpPr>
      <dsp:spPr>
        <a:xfrm>
          <a:off x="0" y="5350076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FILM SCREENING</a:t>
          </a:r>
          <a:endParaRPr lang="en-US" sz="1400" kern="1200"/>
        </a:p>
      </dsp:txBody>
      <dsp:txXfrm>
        <a:off x="0" y="5350076"/>
        <a:ext cx="2290813" cy="281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794E7-175F-435E-A135-0A271C9713FA}">
      <dsp:nvSpPr>
        <dsp:cNvPr id="0" name=""/>
        <dsp:cNvSpPr/>
      </dsp:nvSpPr>
      <dsp:spPr>
        <a:xfrm>
          <a:off x="0" y="687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F5943-D462-4C87-B7DE-2A6EA9B957FF}">
      <dsp:nvSpPr>
        <dsp:cNvPr id="0" name=""/>
        <dsp:cNvSpPr/>
      </dsp:nvSpPr>
      <dsp:spPr>
        <a:xfrm>
          <a:off x="0" y="687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TAGS:</a:t>
          </a:r>
          <a:endParaRPr lang="en-US" sz="1400" kern="1200" dirty="0"/>
        </a:p>
      </dsp:txBody>
      <dsp:txXfrm>
        <a:off x="0" y="687"/>
        <a:ext cx="2290813" cy="281546"/>
      </dsp:txXfrm>
    </dsp:sp>
    <dsp:sp modelId="{F62D849B-CA66-44F1-B20C-9154E296002C}">
      <dsp:nvSpPr>
        <dsp:cNvPr id="0" name=""/>
        <dsp:cNvSpPr/>
      </dsp:nvSpPr>
      <dsp:spPr>
        <a:xfrm>
          <a:off x="0" y="282234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CAFE7-73E7-45D5-9026-0603705DD3FE}">
      <dsp:nvSpPr>
        <dsp:cNvPr id="0" name=""/>
        <dsp:cNvSpPr/>
      </dsp:nvSpPr>
      <dsp:spPr>
        <a:xfrm>
          <a:off x="0" y="282234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LECTURE THEATRE</a:t>
          </a:r>
          <a:endParaRPr lang="en-US" sz="1400" kern="1200" dirty="0"/>
        </a:p>
      </dsp:txBody>
      <dsp:txXfrm>
        <a:off x="0" y="282234"/>
        <a:ext cx="2290813" cy="281546"/>
      </dsp:txXfrm>
    </dsp:sp>
    <dsp:sp modelId="{9AA9AFA8-A2B6-41CF-8960-78F443D0FD27}">
      <dsp:nvSpPr>
        <dsp:cNvPr id="0" name=""/>
        <dsp:cNvSpPr/>
      </dsp:nvSpPr>
      <dsp:spPr>
        <a:xfrm>
          <a:off x="0" y="563781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A757C-8870-4F22-AB6A-74215611DA4D}">
      <dsp:nvSpPr>
        <dsp:cNvPr id="0" name=""/>
        <dsp:cNvSpPr/>
      </dsp:nvSpPr>
      <dsp:spPr>
        <a:xfrm>
          <a:off x="0" y="563781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PRESENTATION</a:t>
          </a:r>
          <a:endParaRPr lang="en-US" sz="1400" kern="1200"/>
        </a:p>
      </dsp:txBody>
      <dsp:txXfrm>
        <a:off x="0" y="563781"/>
        <a:ext cx="2290813" cy="281546"/>
      </dsp:txXfrm>
    </dsp:sp>
    <dsp:sp modelId="{6B8A0382-3E62-43DD-A0B0-9583197C2939}">
      <dsp:nvSpPr>
        <dsp:cNvPr id="0" name=""/>
        <dsp:cNvSpPr/>
      </dsp:nvSpPr>
      <dsp:spPr>
        <a:xfrm>
          <a:off x="0" y="845327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672E5-3D09-4E46-92B7-2791B9D99964}">
      <dsp:nvSpPr>
        <dsp:cNvPr id="0" name=""/>
        <dsp:cNvSpPr/>
      </dsp:nvSpPr>
      <dsp:spPr>
        <a:xfrm>
          <a:off x="0" y="845327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WORKSHOP</a:t>
          </a:r>
          <a:endParaRPr lang="en-US" sz="1400" kern="1200"/>
        </a:p>
      </dsp:txBody>
      <dsp:txXfrm>
        <a:off x="0" y="845327"/>
        <a:ext cx="2290813" cy="281546"/>
      </dsp:txXfrm>
    </dsp:sp>
    <dsp:sp modelId="{E5ED14B7-A47C-438A-90F8-6D73C0DF8236}">
      <dsp:nvSpPr>
        <dsp:cNvPr id="0" name=""/>
        <dsp:cNvSpPr/>
      </dsp:nvSpPr>
      <dsp:spPr>
        <a:xfrm>
          <a:off x="0" y="1126874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4DC5C-BF55-44BC-826C-B1E221424286}">
      <dsp:nvSpPr>
        <dsp:cNvPr id="0" name=""/>
        <dsp:cNvSpPr/>
      </dsp:nvSpPr>
      <dsp:spPr>
        <a:xfrm>
          <a:off x="0" y="1126874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 SESSION</a:t>
          </a:r>
          <a:endParaRPr lang="en-US" sz="1400" kern="1200"/>
        </a:p>
      </dsp:txBody>
      <dsp:txXfrm>
        <a:off x="0" y="1126874"/>
        <a:ext cx="2290813" cy="281546"/>
      </dsp:txXfrm>
    </dsp:sp>
    <dsp:sp modelId="{461E6AE9-469C-429A-9AAC-CF09F06AC912}">
      <dsp:nvSpPr>
        <dsp:cNvPr id="0" name=""/>
        <dsp:cNvSpPr/>
      </dsp:nvSpPr>
      <dsp:spPr>
        <a:xfrm>
          <a:off x="0" y="1408421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9C3FB-A30A-41A3-B88F-BF93ABE3E265}">
      <dsp:nvSpPr>
        <dsp:cNvPr id="0" name=""/>
        <dsp:cNvSpPr/>
      </dsp:nvSpPr>
      <dsp:spPr>
        <a:xfrm>
          <a:off x="0" y="1408421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GROUP WORK</a:t>
          </a:r>
          <a:endParaRPr lang="en-US" sz="1400" kern="1200"/>
        </a:p>
      </dsp:txBody>
      <dsp:txXfrm>
        <a:off x="0" y="1408421"/>
        <a:ext cx="2290813" cy="281546"/>
      </dsp:txXfrm>
    </dsp:sp>
    <dsp:sp modelId="{F70BF908-046A-425B-A89F-F8B48E260F1C}">
      <dsp:nvSpPr>
        <dsp:cNvPr id="0" name=""/>
        <dsp:cNvSpPr/>
      </dsp:nvSpPr>
      <dsp:spPr>
        <a:xfrm>
          <a:off x="0" y="1689968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B73DD-0F6A-4129-A7FA-6B7D810B6FE9}">
      <dsp:nvSpPr>
        <dsp:cNvPr id="0" name=""/>
        <dsp:cNvSpPr/>
      </dsp:nvSpPr>
      <dsp:spPr>
        <a:xfrm>
          <a:off x="0" y="1689968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TRAINING ROOM</a:t>
          </a:r>
          <a:endParaRPr lang="en-US" sz="1400" kern="1200"/>
        </a:p>
      </dsp:txBody>
      <dsp:txXfrm>
        <a:off x="0" y="1689968"/>
        <a:ext cx="2290813" cy="281546"/>
      </dsp:txXfrm>
    </dsp:sp>
    <dsp:sp modelId="{1B9EAEE2-334E-48A6-A729-72754E0A29E1}">
      <dsp:nvSpPr>
        <dsp:cNvPr id="0" name=""/>
        <dsp:cNvSpPr/>
      </dsp:nvSpPr>
      <dsp:spPr>
        <a:xfrm>
          <a:off x="0" y="1971515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6F352-463D-4552-A2B8-2294192DACE5}">
      <dsp:nvSpPr>
        <dsp:cNvPr id="0" name=""/>
        <dsp:cNvSpPr/>
      </dsp:nvSpPr>
      <dsp:spPr>
        <a:xfrm>
          <a:off x="0" y="1971515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PRESENTATION</a:t>
          </a:r>
          <a:endParaRPr lang="en-US" sz="1400" kern="1200"/>
        </a:p>
      </dsp:txBody>
      <dsp:txXfrm>
        <a:off x="0" y="1971515"/>
        <a:ext cx="2290813" cy="281546"/>
      </dsp:txXfrm>
    </dsp:sp>
    <dsp:sp modelId="{D8C5E1C4-0BD6-4FDA-B459-8DA58D3AC182}">
      <dsp:nvSpPr>
        <dsp:cNvPr id="0" name=""/>
        <dsp:cNvSpPr/>
      </dsp:nvSpPr>
      <dsp:spPr>
        <a:xfrm>
          <a:off x="0" y="2253061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9AB60-54DE-4976-AD00-6661DF27834A}">
      <dsp:nvSpPr>
        <dsp:cNvPr id="0" name=""/>
        <dsp:cNvSpPr/>
      </dsp:nvSpPr>
      <dsp:spPr>
        <a:xfrm>
          <a:off x="0" y="2253061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PLANNING SESSION</a:t>
          </a:r>
          <a:endParaRPr lang="en-US" sz="1400" kern="1200"/>
        </a:p>
      </dsp:txBody>
      <dsp:txXfrm>
        <a:off x="0" y="2253061"/>
        <a:ext cx="2290813" cy="281546"/>
      </dsp:txXfrm>
    </dsp:sp>
    <dsp:sp modelId="{68B3DD53-8ACA-4D26-9200-DC0D9752B810}">
      <dsp:nvSpPr>
        <dsp:cNvPr id="0" name=""/>
        <dsp:cNvSpPr/>
      </dsp:nvSpPr>
      <dsp:spPr>
        <a:xfrm>
          <a:off x="0" y="2534608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F2CE2-072F-4676-BA9A-E6F9C226C4DA}">
      <dsp:nvSpPr>
        <dsp:cNvPr id="0" name=""/>
        <dsp:cNvSpPr/>
      </dsp:nvSpPr>
      <dsp:spPr>
        <a:xfrm>
          <a:off x="0" y="2534608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CREATIVE SPACE</a:t>
          </a:r>
          <a:endParaRPr lang="en-US" sz="1400" kern="1200"/>
        </a:p>
      </dsp:txBody>
      <dsp:txXfrm>
        <a:off x="0" y="2534608"/>
        <a:ext cx="2290813" cy="281546"/>
      </dsp:txXfrm>
    </dsp:sp>
    <dsp:sp modelId="{1DAA8C5E-6202-483D-8B68-610D43E17E8C}">
      <dsp:nvSpPr>
        <dsp:cNvPr id="0" name=""/>
        <dsp:cNvSpPr/>
      </dsp:nvSpPr>
      <dsp:spPr>
        <a:xfrm>
          <a:off x="0" y="2816155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18F1C-DF04-4AC7-BF43-C8D89A0F9A09}">
      <dsp:nvSpPr>
        <dsp:cNvPr id="0" name=""/>
        <dsp:cNvSpPr/>
      </dsp:nvSpPr>
      <dsp:spPr>
        <a:xfrm>
          <a:off x="0" y="2816155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ANNUAL GENERAL MEETING</a:t>
          </a:r>
          <a:endParaRPr lang="en-US" sz="1400" kern="1200"/>
        </a:p>
      </dsp:txBody>
      <dsp:txXfrm>
        <a:off x="0" y="2816155"/>
        <a:ext cx="2290813" cy="281546"/>
      </dsp:txXfrm>
    </dsp:sp>
    <dsp:sp modelId="{D86F6DF5-2271-4BB5-BD95-23EFD89EEACA}">
      <dsp:nvSpPr>
        <dsp:cNvPr id="0" name=""/>
        <dsp:cNvSpPr/>
      </dsp:nvSpPr>
      <dsp:spPr>
        <a:xfrm>
          <a:off x="0" y="3097702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B1C12-BAD5-430F-AD70-44202C5293D7}">
      <dsp:nvSpPr>
        <dsp:cNvPr id="0" name=""/>
        <dsp:cNvSpPr/>
      </dsp:nvSpPr>
      <dsp:spPr>
        <a:xfrm>
          <a:off x="0" y="3097702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SUMMIT</a:t>
          </a:r>
          <a:endParaRPr lang="en-US" sz="1400" kern="1200"/>
        </a:p>
      </dsp:txBody>
      <dsp:txXfrm>
        <a:off x="0" y="3097702"/>
        <a:ext cx="2290813" cy="281546"/>
      </dsp:txXfrm>
    </dsp:sp>
    <dsp:sp modelId="{A9F8EBD5-B490-4381-BD31-B9838F90B58C}">
      <dsp:nvSpPr>
        <dsp:cNvPr id="0" name=""/>
        <dsp:cNvSpPr/>
      </dsp:nvSpPr>
      <dsp:spPr>
        <a:xfrm>
          <a:off x="0" y="3379249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6FD7E-69EB-4F8B-8717-1EEAC3D64DA7}">
      <dsp:nvSpPr>
        <dsp:cNvPr id="0" name=""/>
        <dsp:cNvSpPr/>
      </dsp:nvSpPr>
      <dsp:spPr>
        <a:xfrm>
          <a:off x="0" y="3379249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FORUM</a:t>
          </a:r>
          <a:endParaRPr lang="en-US" sz="1400" kern="1200"/>
        </a:p>
      </dsp:txBody>
      <dsp:txXfrm>
        <a:off x="0" y="3379249"/>
        <a:ext cx="2290813" cy="281546"/>
      </dsp:txXfrm>
    </dsp:sp>
    <dsp:sp modelId="{AF211C71-B26D-4FB9-8FD5-B13F56A81532}">
      <dsp:nvSpPr>
        <dsp:cNvPr id="0" name=""/>
        <dsp:cNvSpPr/>
      </dsp:nvSpPr>
      <dsp:spPr>
        <a:xfrm>
          <a:off x="0" y="3660795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68793-336D-49C2-A6EC-A406D60B4895}">
      <dsp:nvSpPr>
        <dsp:cNvPr id="0" name=""/>
        <dsp:cNvSpPr/>
      </dsp:nvSpPr>
      <dsp:spPr>
        <a:xfrm>
          <a:off x="0" y="3660795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SPEAKER PANNEL</a:t>
          </a:r>
          <a:endParaRPr lang="en-US" sz="1400" kern="1200"/>
        </a:p>
      </dsp:txBody>
      <dsp:txXfrm>
        <a:off x="0" y="3660795"/>
        <a:ext cx="2290813" cy="281546"/>
      </dsp:txXfrm>
    </dsp:sp>
    <dsp:sp modelId="{8575C572-446A-476B-8B69-74892AE1D5AD}">
      <dsp:nvSpPr>
        <dsp:cNvPr id="0" name=""/>
        <dsp:cNvSpPr/>
      </dsp:nvSpPr>
      <dsp:spPr>
        <a:xfrm>
          <a:off x="0" y="3942342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80188-0161-46C7-815E-45B179560AAD}">
      <dsp:nvSpPr>
        <dsp:cNvPr id="0" name=""/>
        <dsp:cNvSpPr/>
      </dsp:nvSpPr>
      <dsp:spPr>
        <a:xfrm>
          <a:off x="0" y="3942342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PRESS CONFERENCE</a:t>
          </a:r>
          <a:endParaRPr lang="en-US" sz="1400" kern="1200"/>
        </a:p>
      </dsp:txBody>
      <dsp:txXfrm>
        <a:off x="0" y="3942342"/>
        <a:ext cx="2290813" cy="281546"/>
      </dsp:txXfrm>
    </dsp:sp>
    <dsp:sp modelId="{0F3B7F86-2AB0-4BF9-AE5A-F548877E1290}">
      <dsp:nvSpPr>
        <dsp:cNvPr id="0" name=""/>
        <dsp:cNvSpPr/>
      </dsp:nvSpPr>
      <dsp:spPr>
        <a:xfrm>
          <a:off x="0" y="4223889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26FF7-8F51-431A-BAF5-9FF988F78FA3}">
      <dsp:nvSpPr>
        <dsp:cNvPr id="0" name=""/>
        <dsp:cNvSpPr/>
      </dsp:nvSpPr>
      <dsp:spPr>
        <a:xfrm>
          <a:off x="0" y="4223889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VENUE</a:t>
          </a:r>
          <a:endParaRPr lang="en-US" sz="1400" kern="1200"/>
        </a:p>
      </dsp:txBody>
      <dsp:txXfrm>
        <a:off x="0" y="4223889"/>
        <a:ext cx="2290813" cy="281546"/>
      </dsp:txXfrm>
    </dsp:sp>
    <dsp:sp modelId="{48EBDF7D-D756-4323-8654-1C6E916885EF}">
      <dsp:nvSpPr>
        <dsp:cNvPr id="0" name=""/>
        <dsp:cNvSpPr/>
      </dsp:nvSpPr>
      <dsp:spPr>
        <a:xfrm>
          <a:off x="0" y="4505436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3FFA4-C030-492D-B342-A2BF233B5D98}">
      <dsp:nvSpPr>
        <dsp:cNvPr id="0" name=""/>
        <dsp:cNvSpPr/>
      </dsp:nvSpPr>
      <dsp:spPr>
        <a:xfrm>
          <a:off x="0" y="4505436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AUDITORIUM</a:t>
          </a:r>
          <a:endParaRPr lang="en-US" sz="1400" kern="1200"/>
        </a:p>
      </dsp:txBody>
      <dsp:txXfrm>
        <a:off x="0" y="4505436"/>
        <a:ext cx="2290813" cy="281546"/>
      </dsp:txXfrm>
    </dsp:sp>
    <dsp:sp modelId="{886B0535-6EC2-4E52-979B-C9CF87E52737}">
      <dsp:nvSpPr>
        <dsp:cNvPr id="0" name=""/>
        <dsp:cNvSpPr/>
      </dsp:nvSpPr>
      <dsp:spPr>
        <a:xfrm>
          <a:off x="0" y="4786983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B12FD-128A-4496-9349-5C1E8E789BB6}">
      <dsp:nvSpPr>
        <dsp:cNvPr id="0" name=""/>
        <dsp:cNvSpPr/>
      </dsp:nvSpPr>
      <dsp:spPr>
        <a:xfrm>
          <a:off x="0" y="4786983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CENTER</a:t>
          </a:r>
          <a:endParaRPr lang="en-US" sz="1400" kern="1200"/>
        </a:p>
      </dsp:txBody>
      <dsp:txXfrm>
        <a:off x="0" y="4786983"/>
        <a:ext cx="2290813" cy="281546"/>
      </dsp:txXfrm>
    </dsp:sp>
    <dsp:sp modelId="{41BC97D9-C704-4476-8940-B4DAC7964D30}">
      <dsp:nvSpPr>
        <dsp:cNvPr id="0" name=""/>
        <dsp:cNvSpPr/>
      </dsp:nvSpPr>
      <dsp:spPr>
        <a:xfrm>
          <a:off x="0" y="5068529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3BACF-605F-4744-8AFE-DB01BE3CE92F}">
      <dsp:nvSpPr>
        <dsp:cNvPr id="0" name=""/>
        <dsp:cNvSpPr/>
      </dsp:nvSpPr>
      <dsp:spPr>
        <a:xfrm>
          <a:off x="0" y="5068529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BOOK LAUNCHESS</a:t>
          </a:r>
          <a:endParaRPr lang="en-US" sz="1400" kern="1200" dirty="0"/>
        </a:p>
      </dsp:txBody>
      <dsp:txXfrm>
        <a:off x="0" y="5068529"/>
        <a:ext cx="2290813" cy="281546"/>
      </dsp:txXfrm>
    </dsp:sp>
    <dsp:sp modelId="{563B6AE9-668B-4952-91D2-1C28C57D31E4}">
      <dsp:nvSpPr>
        <dsp:cNvPr id="0" name=""/>
        <dsp:cNvSpPr/>
      </dsp:nvSpPr>
      <dsp:spPr>
        <a:xfrm>
          <a:off x="0" y="5350076"/>
          <a:ext cx="22908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6F44E-D63D-4C3D-8FA8-4202BE00E753}">
      <dsp:nvSpPr>
        <dsp:cNvPr id="0" name=""/>
        <dsp:cNvSpPr/>
      </dsp:nvSpPr>
      <dsp:spPr>
        <a:xfrm>
          <a:off x="0" y="5350076"/>
          <a:ext cx="2290813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FILM SCREENING</a:t>
          </a:r>
          <a:endParaRPr lang="en-US" sz="1400" kern="1200"/>
        </a:p>
      </dsp:txBody>
      <dsp:txXfrm>
        <a:off x="0" y="5350076"/>
        <a:ext cx="2290813" cy="2815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7961D-8A2F-4C65-9706-651A3BFA453C}">
      <dsp:nvSpPr>
        <dsp:cNvPr id="0" name=""/>
        <dsp:cNvSpPr/>
      </dsp:nvSpPr>
      <dsp:spPr>
        <a:xfrm>
          <a:off x="0" y="687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85456-98A7-49D4-B309-9624ED1A4F23}">
      <dsp:nvSpPr>
        <dsp:cNvPr id="0" name=""/>
        <dsp:cNvSpPr/>
      </dsp:nvSpPr>
      <dsp:spPr>
        <a:xfrm>
          <a:off x="0" y="687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TAGS:</a:t>
          </a:r>
          <a:endParaRPr lang="en-US" sz="1400" kern="1200"/>
        </a:p>
      </dsp:txBody>
      <dsp:txXfrm>
        <a:off x="0" y="687"/>
        <a:ext cx="2260601" cy="281546"/>
      </dsp:txXfrm>
    </dsp:sp>
    <dsp:sp modelId="{1EBDF35C-BFFB-4CE0-BA51-C6BB76A13A31}">
      <dsp:nvSpPr>
        <dsp:cNvPr id="0" name=""/>
        <dsp:cNvSpPr/>
      </dsp:nvSpPr>
      <dsp:spPr>
        <a:xfrm>
          <a:off x="0" y="282234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3718D-DB31-46A6-9E95-83442EEFB510}">
      <dsp:nvSpPr>
        <dsp:cNvPr id="0" name=""/>
        <dsp:cNvSpPr/>
      </dsp:nvSpPr>
      <dsp:spPr>
        <a:xfrm>
          <a:off x="0" y="282234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OPEN SPACE</a:t>
          </a:r>
          <a:endParaRPr lang="en-US" sz="1400" kern="1200"/>
        </a:p>
      </dsp:txBody>
      <dsp:txXfrm>
        <a:off x="0" y="282234"/>
        <a:ext cx="2260601" cy="281546"/>
      </dsp:txXfrm>
    </dsp:sp>
    <dsp:sp modelId="{95F74906-4DE9-4DE8-8644-B09A0F634C36}">
      <dsp:nvSpPr>
        <dsp:cNvPr id="0" name=""/>
        <dsp:cNvSpPr/>
      </dsp:nvSpPr>
      <dsp:spPr>
        <a:xfrm>
          <a:off x="0" y="563781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EAA42-B68D-483D-AFF8-C24BCFE3FA72}">
      <dsp:nvSpPr>
        <dsp:cNvPr id="0" name=""/>
        <dsp:cNvSpPr/>
      </dsp:nvSpPr>
      <dsp:spPr>
        <a:xfrm>
          <a:off x="0" y="563781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FASHION SHOWS</a:t>
          </a:r>
          <a:endParaRPr lang="en-US" sz="1400" kern="1200"/>
        </a:p>
      </dsp:txBody>
      <dsp:txXfrm>
        <a:off x="0" y="563781"/>
        <a:ext cx="2260601" cy="281546"/>
      </dsp:txXfrm>
    </dsp:sp>
    <dsp:sp modelId="{F9D44F8B-A695-4E51-8782-602D334B4D45}">
      <dsp:nvSpPr>
        <dsp:cNvPr id="0" name=""/>
        <dsp:cNvSpPr/>
      </dsp:nvSpPr>
      <dsp:spPr>
        <a:xfrm>
          <a:off x="0" y="845327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C12BD-EF34-4302-BBEF-8DF1AA3C3FE4}">
      <dsp:nvSpPr>
        <dsp:cNvPr id="0" name=""/>
        <dsp:cNvSpPr/>
      </dsp:nvSpPr>
      <dsp:spPr>
        <a:xfrm>
          <a:off x="0" y="845327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PHOTOSHOOT</a:t>
          </a:r>
          <a:endParaRPr lang="en-US" sz="1400" kern="1200"/>
        </a:p>
      </dsp:txBody>
      <dsp:txXfrm>
        <a:off x="0" y="845327"/>
        <a:ext cx="2260601" cy="281546"/>
      </dsp:txXfrm>
    </dsp:sp>
    <dsp:sp modelId="{7B4BE4F4-78B6-4512-811F-62B0D400372D}">
      <dsp:nvSpPr>
        <dsp:cNvPr id="0" name=""/>
        <dsp:cNvSpPr/>
      </dsp:nvSpPr>
      <dsp:spPr>
        <a:xfrm>
          <a:off x="0" y="1126874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2C35E-DF1E-4D55-8F76-B69152689D5B}">
      <dsp:nvSpPr>
        <dsp:cNvPr id="0" name=""/>
        <dsp:cNvSpPr/>
      </dsp:nvSpPr>
      <dsp:spPr>
        <a:xfrm>
          <a:off x="0" y="1126874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FILMING</a:t>
          </a:r>
          <a:endParaRPr lang="en-US" sz="1400" kern="1200"/>
        </a:p>
      </dsp:txBody>
      <dsp:txXfrm>
        <a:off x="0" y="1126874"/>
        <a:ext cx="2260601" cy="281546"/>
      </dsp:txXfrm>
    </dsp:sp>
    <dsp:sp modelId="{EDA48716-BE25-4DE6-8E42-7E6EB9D6EB2A}">
      <dsp:nvSpPr>
        <dsp:cNvPr id="0" name=""/>
        <dsp:cNvSpPr/>
      </dsp:nvSpPr>
      <dsp:spPr>
        <a:xfrm>
          <a:off x="0" y="1408421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3104B-2A64-4D9A-8DC6-93A92DD640E6}">
      <dsp:nvSpPr>
        <dsp:cNvPr id="0" name=""/>
        <dsp:cNvSpPr/>
      </dsp:nvSpPr>
      <dsp:spPr>
        <a:xfrm>
          <a:off x="0" y="1408421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EXHIBITIONS</a:t>
          </a:r>
          <a:endParaRPr lang="en-US" sz="1400" kern="1200" dirty="0"/>
        </a:p>
      </dsp:txBody>
      <dsp:txXfrm>
        <a:off x="0" y="1408421"/>
        <a:ext cx="2260601" cy="281546"/>
      </dsp:txXfrm>
    </dsp:sp>
    <dsp:sp modelId="{FD786FDD-3E0C-4D39-8276-E3D03D56E2D6}">
      <dsp:nvSpPr>
        <dsp:cNvPr id="0" name=""/>
        <dsp:cNvSpPr/>
      </dsp:nvSpPr>
      <dsp:spPr>
        <a:xfrm>
          <a:off x="0" y="1689968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B8671-4C6F-4E2E-B4B0-3F0FE78F36E1}">
      <dsp:nvSpPr>
        <dsp:cNvPr id="0" name=""/>
        <dsp:cNvSpPr/>
      </dsp:nvSpPr>
      <dsp:spPr>
        <a:xfrm>
          <a:off x="0" y="1689968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BOOK LAUNCHESS</a:t>
          </a:r>
          <a:endParaRPr lang="en-US" sz="1400" kern="1200" dirty="0"/>
        </a:p>
      </dsp:txBody>
      <dsp:txXfrm>
        <a:off x="0" y="1689968"/>
        <a:ext cx="2260601" cy="281546"/>
      </dsp:txXfrm>
    </dsp:sp>
    <dsp:sp modelId="{2A3D3CA4-0E92-4D9D-ABBD-6E534D8C100A}">
      <dsp:nvSpPr>
        <dsp:cNvPr id="0" name=""/>
        <dsp:cNvSpPr/>
      </dsp:nvSpPr>
      <dsp:spPr>
        <a:xfrm>
          <a:off x="0" y="1971515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46568-49BD-4A73-A5CF-425D9418A2B1}">
      <dsp:nvSpPr>
        <dsp:cNvPr id="0" name=""/>
        <dsp:cNvSpPr/>
      </dsp:nvSpPr>
      <dsp:spPr>
        <a:xfrm>
          <a:off x="0" y="1971515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PRESENTATION</a:t>
          </a:r>
          <a:endParaRPr lang="en-US" sz="1400" kern="1200"/>
        </a:p>
      </dsp:txBody>
      <dsp:txXfrm>
        <a:off x="0" y="1971515"/>
        <a:ext cx="2260601" cy="281546"/>
      </dsp:txXfrm>
    </dsp:sp>
    <dsp:sp modelId="{D6F0949C-2400-49C5-B125-BA006C45AA11}">
      <dsp:nvSpPr>
        <dsp:cNvPr id="0" name=""/>
        <dsp:cNvSpPr/>
      </dsp:nvSpPr>
      <dsp:spPr>
        <a:xfrm>
          <a:off x="0" y="2253061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BCFAD-2F7C-4BCF-845B-294FD6263018}">
      <dsp:nvSpPr>
        <dsp:cNvPr id="0" name=""/>
        <dsp:cNvSpPr/>
      </dsp:nvSpPr>
      <dsp:spPr>
        <a:xfrm>
          <a:off x="0" y="2253061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WORKSHOP</a:t>
          </a:r>
          <a:endParaRPr lang="en-US" sz="1400" kern="1200"/>
        </a:p>
      </dsp:txBody>
      <dsp:txXfrm>
        <a:off x="0" y="2253061"/>
        <a:ext cx="2260601" cy="281546"/>
      </dsp:txXfrm>
    </dsp:sp>
    <dsp:sp modelId="{5DA4079F-02A0-4455-8C9F-C1BEDF9BCA4B}">
      <dsp:nvSpPr>
        <dsp:cNvPr id="0" name=""/>
        <dsp:cNvSpPr/>
      </dsp:nvSpPr>
      <dsp:spPr>
        <a:xfrm>
          <a:off x="0" y="2534608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EBADA-D9F8-4E92-815E-74613075F809}">
      <dsp:nvSpPr>
        <dsp:cNvPr id="0" name=""/>
        <dsp:cNvSpPr/>
      </dsp:nvSpPr>
      <dsp:spPr>
        <a:xfrm>
          <a:off x="0" y="2534608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 SESSION</a:t>
          </a:r>
          <a:endParaRPr lang="en-US" sz="1400" kern="1200"/>
        </a:p>
      </dsp:txBody>
      <dsp:txXfrm>
        <a:off x="0" y="2534608"/>
        <a:ext cx="2260601" cy="281546"/>
      </dsp:txXfrm>
    </dsp:sp>
    <dsp:sp modelId="{F89D39BE-9C57-43EF-B25A-CE94AA1A3033}">
      <dsp:nvSpPr>
        <dsp:cNvPr id="0" name=""/>
        <dsp:cNvSpPr/>
      </dsp:nvSpPr>
      <dsp:spPr>
        <a:xfrm>
          <a:off x="0" y="2816155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E5B37-8AA5-40FA-83EE-383E5412B6AB}">
      <dsp:nvSpPr>
        <dsp:cNvPr id="0" name=""/>
        <dsp:cNvSpPr/>
      </dsp:nvSpPr>
      <dsp:spPr>
        <a:xfrm>
          <a:off x="0" y="2816155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GROUP WORK</a:t>
          </a:r>
          <a:endParaRPr lang="en-US" sz="1400" kern="1200"/>
        </a:p>
      </dsp:txBody>
      <dsp:txXfrm>
        <a:off x="0" y="2816155"/>
        <a:ext cx="2260601" cy="281546"/>
      </dsp:txXfrm>
    </dsp:sp>
    <dsp:sp modelId="{5CEB78F2-90BE-4F2D-A7C5-CA923109F57D}">
      <dsp:nvSpPr>
        <dsp:cNvPr id="0" name=""/>
        <dsp:cNvSpPr/>
      </dsp:nvSpPr>
      <dsp:spPr>
        <a:xfrm>
          <a:off x="0" y="3097702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37CB9-0FB3-4E85-ADB8-23A105DDA25E}">
      <dsp:nvSpPr>
        <dsp:cNvPr id="0" name=""/>
        <dsp:cNvSpPr/>
      </dsp:nvSpPr>
      <dsp:spPr>
        <a:xfrm>
          <a:off x="0" y="3097702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PLANNING SESSION</a:t>
          </a:r>
          <a:endParaRPr lang="en-US" sz="1400" kern="1200"/>
        </a:p>
      </dsp:txBody>
      <dsp:txXfrm>
        <a:off x="0" y="3097702"/>
        <a:ext cx="2260601" cy="281546"/>
      </dsp:txXfrm>
    </dsp:sp>
    <dsp:sp modelId="{A60838C6-D426-4F63-BF1C-D6F8F948D054}">
      <dsp:nvSpPr>
        <dsp:cNvPr id="0" name=""/>
        <dsp:cNvSpPr/>
      </dsp:nvSpPr>
      <dsp:spPr>
        <a:xfrm>
          <a:off x="0" y="3379249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3B0DE-7FF1-4945-A4B5-63459E8C74C7}">
      <dsp:nvSpPr>
        <dsp:cNvPr id="0" name=""/>
        <dsp:cNvSpPr/>
      </dsp:nvSpPr>
      <dsp:spPr>
        <a:xfrm>
          <a:off x="0" y="3379249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CREATIVE SPACE</a:t>
          </a:r>
          <a:endParaRPr lang="en-US" sz="1400" kern="1200"/>
        </a:p>
      </dsp:txBody>
      <dsp:txXfrm>
        <a:off x="0" y="3379249"/>
        <a:ext cx="2260601" cy="281546"/>
      </dsp:txXfrm>
    </dsp:sp>
    <dsp:sp modelId="{7C82E14E-678D-4DA2-BC78-32F0513312F0}">
      <dsp:nvSpPr>
        <dsp:cNvPr id="0" name=""/>
        <dsp:cNvSpPr/>
      </dsp:nvSpPr>
      <dsp:spPr>
        <a:xfrm>
          <a:off x="0" y="3660795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AE916-3285-4C1A-931C-97C5F0363735}">
      <dsp:nvSpPr>
        <dsp:cNvPr id="0" name=""/>
        <dsp:cNvSpPr/>
      </dsp:nvSpPr>
      <dsp:spPr>
        <a:xfrm>
          <a:off x="0" y="3660795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ANNUAL GENERAL MEETING</a:t>
          </a:r>
          <a:endParaRPr lang="en-US" sz="1400" kern="1200"/>
        </a:p>
      </dsp:txBody>
      <dsp:txXfrm>
        <a:off x="0" y="3660795"/>
        <a:ext cx="2260601" cy="281546"/>
      </dsp:txXfrm>
    </dsp:sp>
    <dsp:sp modelId="{187D349F-532D-4E70-98FF-4A4E822FB8C4}">
      <dsp:nvSpPr>
        <dsp:cNvPr id="0" name=""/>
        <dsp:cNvSpPr/>
      </dsp:nvSpPr>
      <dsp:spPr>
        <a:xfrm>
          <a:off x="0" y="3942342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17259-3B71-4D12-9E6B-A63F9F15F3CA}">
      <dsp:nvSpPr>
        <dsp:cNvPr id="0" name=""/>
        <dsp:cNvSpPr/>
      </dsp:nvSpPr>
      <dsp:spPr>
        <a:xfrm>
          <a:off x="0" y="3942342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SUMMIT</a:t>
          </a:r>
          <a:endParaRPr lang="en-US" sz="1400" kern="1200"/>
        </a:p>
      </dsp:txBody>
      <dsp:txXfrm>
        <a:off x="0" y="3942342"/>
        <a:ext cx="2260601" cy="281546"/>
      </dsp:txXfrm>
    </dsp:sp>
    <dsp:sp modelId="{33D84C98-9F35-47AA-8EDC-F483571C5BA9}">
      <dsp:nvSpPr>
        <dsp:cNvPr id="0" name=""/>
        <dsp:cNvSpPr/>
      </dsp:nvSpPr>
      <dsp:spPr>
        <a:xfrm>
          <a:off x="0" y="4223889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0F9DB-48D5-40BE-9E85-5471B89A9649}">
      <dsp:nvSpPr>
        <dsp:cNvPr id="0" name=""/>
        <dsp:cNvSpPr/>
      </dsp:nvSpPr>
      <dsp:spPr>
        <a:xfrm>
          <a:off x="0" y="4223889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FORUM</a:t>
          </a:r>
          <a:endParaRPr lang="en-US" sz="1400" kern="1200"/>
        </a:p>
      </dsp:txBody>
      <dsp:txXfrm>
        <a:off x="0" y="4223889"/>
        <a:ext cx="2260601" cy="281546"/>
      </dsp:txXfrm>
    </dsp:sp>
    <dsp:sp modelId="{640BDF9C-66DB-42DD-9C07-74AF6454DF03}">
      <dsp:nvSpPr>
        <dsp:cNvPr id="0" name=""/>
        <dsp:cNvSpPr/>
      </dsp:nvSpPr>
      <dsp:spPr>
        <a:xfrm>
          <a:off x="0" y="4505436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DF75B-4447-4E61-8070-9969EAD3C671}">
      <dsp:nvSpPr>
        <dsp:cNvPr id="0" name=""/>
        <dsp:cNvSpPr/>
      </dsp:nvSpPr>
      <dsp:spPr>
        <a:xfrm>
          <a:off x="0" y="4505436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PRESS CONFERENCE</a:t>
          </a:r>
          <a:endParaRPr lang="en-US" sz="1400" kern="1200"/>
        </a:p>
      </dsp:txBody>
      <dsp:txXfrm>
        <a:off x="0" y="4505436"/>
        <a:ext cx="2260601" cy="281546"/>
      </dsp:txXfrm>
    </dsp:sp>
    <dsp:sp modelId="{BB1B9BBC-B7A2-4088-974C-39E5E86DB171}">
      <dsp:nvSpPr>
        <dsp:cNvPr id="0" name=""/>
        <dsp:cNvSpPr/>
      </dsp:nvSpPr>
      <dsp:spPr>
        <a:xfrm>
          <a:off x="0" y="4786983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99771-BDB9-4CF0-A5CE-004E3FBAF674}">
      <dsp:nvSpPr>
        <dsp:cNvPr id="0" name=""/>
        <dsp:cNvSpPr/>
      </dsp:nvSpPr>
      <dsp:spPr>
        <a:xfrm>
          <a:off x="0" y="4786983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VENUE</a:t>
          </a:r>
          <a:endParaRPr lang="en-US" sz="1400" kern="1200"/>
        </a:p>
      </dsp:txBody>
      <dsp:txXfrm>
        <a:off x="0" y="4786983"/>
        <a:ext cx="2260601" cy="281546"/>
      </dsp:txXfrm>
    </dsp:sp>
    <dsp:sp modelId="{420847AD-8145-4C51-AEB6-FD59D5081B14}">
      <dsp:nvSpPr>
        <dsp:cNvPr id="0" name=""/>
        <dsp:cNvSpPr/>
      </dsp:nvSpPr>
      <dsp:spPr>
        <a:xfrm>
          <a:off x="0" y="5068529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F1098-7F53-42F5-97DA-79A59A9AB034}">
      <dsp:nvSpPr>
        <dsp:cNvPr id="0" name=""/>
        <dsp:cNvSpPr/>
      </dsp:nvSpPr>
      <dsp:spPr>
        <a:xfrm>
          <a:off x="0" y="5068529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AUDITORIUM</a:t>
          </a:r>
          <a:endParaRPr lang="en-US" sz="1400" kern="1200"/>
        </a:p>
      </dsp:txBody>
      <dsp:txXfrm>
        <a:off x="0" y="5068529"/>
        <a:ext cx="2260601" cy="281546"/>
      </dsp:txXfrm>
    </dsp:sp>
    <dsp:sp modelId="{E270697F-D4FC-4358-B773-C176BA1186E1}">
      <dsp:nvSpPr>
        <dsp:cNvPr id="0" name=""/>
        <dsp:cNvSpPr/>
      </dsp:nvSpPr>
      <dsp:spPr>
        <a:xfrm>
          <a:off x="0" y="5350076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677C5-9D61-405A-A502-2495ABA22DEC}">
      <dsp:nvSpPr>
        <dsp:cNvPr id="0" name=""/>
        <dsp:cNvSpPr/>
      </dsp:nvSpPr>
      <dsp:spPr>
        <a:xfrm>
          <a:off x="0" y="5350076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CENTER</a:t>
          </a:r>
          <a:endParaRPr lang="en-US" sz="1400" kern="1200"/>
        </a:p>
      </dsp:txBody>
      <dsp:txXfrm>
        <a:off x="0" y="5350076"/>
        <a:ext cx="2260601" cy="2815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7961D-8A2F-4C65-9706-651A3BFA453C}">
      <dsp:nvSpPr>
        <dsp:cNvPr id="0" name=""/>
        <dsp:cNvSpPr/>
      </dsp:nvSpPr>
      <dsp:spPr>
        <a:xfrm>
          <a:off x="0" y="687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85456-98A7-49D4-B309-9624ED1A4F23}">
      <dsp:nvSpPr>
        <dsp:cNvPr id="0" name=""/>
        <dsp:cNvSpPr/>
      </dsp:nvSpPr>
      <dsp:spPr>
        <a:xfrm>
          <a:off x="0" y="687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TAGS:</a:t>
          </a:r>
          <a:endParaRPr lang="en-US" sz="1400" kern="1200"/>
        </a:p>
      </dsp:txBody>
      <dsp:txXfrm>
        <a:off x="0" y="687"/>
        <a:ext cx="2260601" cy="281546"/>
      </dsp:txXfrm>
    </dsp:sp>
    <dsp:sp modelId="{1EBDF35C-BFFB-4CE0-BA51-C6BB76A13A31}">
      <dsp:nvSpPr>
        <dsp:cNvPr id="0" name=""/>
        <dsp:cNvSpPr/>
      </dsp:nvSpPr>
      <dsp:spPr>
        <a:xfrm>
          <a:off x="0" y="282234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3718D-DB31-46A6-9E95-83442EEFB510}">
      <dsp:nvSpPr>
        <dsp:cNvPr id="0" name=""/>
        <dsp:cNvSpPr/>
      </dsp:nvSpPr>
      <dsp:spPr>
        <a:xfrm>
          <a:off x="0" y="282234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BOARDROOM</a:t>
          </a:r>
        </a:p>
      </dsp:txBody>
      <dsp:txXfrm>
        <a:off x="0" y="282234"/>
        <a:ext cx="2260601" cy="281546"/>
      </dsp:txXfrm>
    </dsp:sp>
    <dsp:sp modelId="{95F74906-4DE9-4DE8-8644-B09A0F634C36}">
      <dsp:nvSpPr>
        <dsp:cNvPr id="0" name=""/>
        <dsp:cNvSpPr/>
      </dsp:nvSpPr>
      <dsp:spPr>
        <a:xfrm>
          <a:off x="0" y="563781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EAA42-B68D-483D-AFF8-C24BCFE3FA72}">
      <dsp:nvSpPr>
        <dsp:cNvPr id="0" name=""/>
        <dsp:cNvSpPr/>
      </dsp:nvSpPr>
      <dsp:spPr>
        <a:xfrm>
          <a:off x="0" y="563781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PRESENTATION</a:t>
          </a:r>
        </a:p>
      </dsp:txBody>
      <dsp:txXfrm>
        <a:off x="0" y="563781"/>
        <a:ext cx="2260601" cy="281546"/>
      </dsp:txXfrm>
    </dsp:sp>
    <dsp:sp modelId="{F9D44F8B-A695-4E51-8782-602D334B4D45}">
      <dsp:nvSpPr>
        <dsp:cNvPr id="0" name=""/>
        <dsp:cNvSpPr/>
      </dsp:nvSpPr>
      <dsp:spPr>
        <a:xfrm>
          <a:off x="0" y="845327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C12BD-EF34-4302-BBEF-8DF1AA3C3FE4}">
      <dsp:nvSpPr>
        <dsp:cNvPr id="0" name=""/>
        <dsp:cNvSpPr/>
      </dsp:nvSpPr>
      <dsp:spPr>
        <a:xfrm>
          <a:off x="0" y="845327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WORKSHOP</a:t>
          </a:r>
          <a:endParaRPr lang="en-US" sz="1400" kern="1200" dirty="0"/>
        </a:p>
      </dsp:txBody>
      <dsp:txXfrm>
        <a:off x="0" y="845327"/>
        <a:ext cx="2260601" cy="281546"/>
      </dsp:txXfrm>
    </dsp:sp>
    <dsp:sp modelId="{7B4BE4F4-78B6-4512-811F-62B0D400372D}">
      <dsp:nvSpPr>
        <dsp:cNvPr id="0" name=""/>
        <dsp:cNvSpPr/>
      </dsp:nvSpPr>
      <dsp:spPr>
        <a:xfrm>
          <a:off x="0" y="1126874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2C35E-DF1E-4D55-8F76-B69152689D5B}">
      <dsp:nvSpPr>
        <dsp:cNvPr id="0" name=""/>
        <dsp:cNvSpPr/>
      </dsp:nvSpPr>
      <dsp:spPr>
        <a:xfrm>
          <a:off x="0" y="1126874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ADVANCE AV</a:t>
          </a:r>
          <a:endParaRPr lang="en-US" sz="1400" kern="1200" dirty="0"/>
        </a:p>
      </dsp:txBody>
      <dsp:txXfrm>
        <a:off x="0" y="1126874"/>
        <a:ext cx="2260601" cy="281546"/>
      </dsp:txXfrm>
    </dsp:sp>
    <dsp:sp modelId="{EDA48716-BE25-4DE6-8E42-7E6EB9D6EB2A}">
      <dsp:nvSpPr>
        <dsp:cNvPr id="0" name=""/>
        <dsp:cNvSpPr/>
      </dsp:nvSpPr>
      <dsp:spPr>
        <a:xfrm>
          <a:off x="0" y="1408421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3104B-2A64-4D9A-8DC6-93A92DD640E6}">
      <dsp:nvSpPr>
        <dsp:cNvPr id="0" name=""/>
        <dsp:cNvSpPr/>
      </dsp:nvSpPr>
      <dsp:spPr>
        <a:xfrm>
          <a:off x="0" y="1408421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PREMIUM SPACE</a:t>
          </a:r>
          <a:endParaRPr lang="en-US" sz="1400" kern="1200" dirty="0"/>
        </a:p>
      </dsp:txBody>
      <dsp:txXfrm>
        <a:off x="0" y="1408421"/>
        <a:ext cx="2260601" cy="281546"/>
      </dsp:txXfrm>
    </dsp:sp>
    <dsp:sp modelId="{FD786FDD-3E0C-4D39-8276-E3D03D56E2D6}">
      <dsp:nvSpPr>
        <dsp:cNvPr id="0" name=""/>
        <dsp:cNvSpPr/>
      </dsp:nvSpPr>
      <dsp:spPr>
        <a:xfrm>
          <a:off x="0" y="1689968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B8671-4C6F-4E2E-B4B0-3F0FE78F36E1}">
      <dsp:nvSpPr>
        <dsp:cNvPr id="0" name=""/>
        <dsp:cNvSpPr/>
      </dsp:nvSpPr>
      <dsp:spPr>
        <a:xfrm>
          <a:off x="0" y="1689968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BOOK LAUNCHESS</a:t>
          </a:r>
          <a:endParaRPr lang="en-US" sz="1400" kern="1200" dirty="0"/>
        </a:p>
      </dsp:txBody>
      <dsp:txXfrm>
        <a:off x="0" y="1689968"/>
        <a:ext cx="2260601" cy="281546"/>
      </dsp:txXfrm>
    </dsp:sp>
    <dsp:sp modelId="{2A3D3CA4-0E92-4D9D-ABBD-6E534D8C100A}">
      <dsp:nvSpPr>
        <dsp:cNvPr id="0" name=""/>
        <dsp:cNvSpPr/>
      </dsp:nvSpPr>
      <dsp:spPr>
        <a:xfrm>
          <a:off x="0" y="1971515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46568-49BD-4A73-A5CF-425D9418A2B1}">
      <dsp:nvSpPr>
        <dsp:cNvPr id="0" name=""/>
        <dsp:cNvSpPr/>
      </dsp:nvSpPr>
      <dsp:spPr>
        <a:xfrm>
          <a:off x="0" y="1971515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PRESENTATION</a:t>
          </a:r>
          <a:endParaRPr lang="en-US" sz="1400" kern="1200"/>
        </a:p>
      </dsp:txBody>
      <dsp:txXfrm>
        <a:off x="0" y="1971515"/>
        <a:ext cx="2260601" cy="281546"/>
      </dsp:txXfrm>
    </dsp:sp>
    <dsp:sp modelId="{D6F0949C-2400-49C5-B125-BA006C45AA11}">
      <dsp:nvSpPr>
        <dsp:cNvPr id="0" name=""/>
        <dsp:cNvSpPr/>
      </dsp:nvSpPr>
      <dsp:spPr>
        <a:xfrm>
          <a:off x="0" y="2253061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BCFAD-2F7C-4BCF-845B-294FD6263018}">
      <dsp:nvSpPr>
        <dsp:cNvPr id="0" name=""/>
        <dsp:cNvSpPr/>
      </dsp:nvSpPr>
      <dsp:spPr>
        <a:xfrm>
          <a:off x="0" y="2253061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WORKSHOP</a:t>
          </a:r>
          <a:endParaRPr lang="en-US" sz="1400" kern="1200"/>
        </a:p>
      </dsp:txBody>
      <dsp:txXfrm>
        <a:off x="0" y="2253061"/>
        <a:ext cx="2260601" cy="281546"/>
      </dsp:txXfrm>
    </dsp:sp>
    <dsp:sp modelId="{5DA4079F-02A0-4455-8C9F-C1BEDF9BCA4B}">
      <dsp:nvSpPr>
        <dsp:cNvPr id="0" name=""/>
        <dsp:cNvSpPr/>
      </dsp:nvSpPr>
      <dsp:spPr>
        <a:xfrm>
          <a:off x="0" y="2534608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EBADA-D9F8-4E92-815E-74613075F809}">
      <dsp:nvSpPr>
        <dsp:cNvPr id="0" name=""/>
        <dsp:cNvSpPr/>
      </dsp:nvSpPr>
      <dsp:spPr>
        <a:xfrm>
          <a:off x="0" y="2534608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WORK SESSION</a:t>
          </a:r>
          <a:endParaRPr lang="en-US" sz="1400" kern="1200"/>
        </a:p>
      </dsp:txBody>
      <dsp:txXfrm>
        <a:off x="0" y="2534608"/>
        <a:ext cx="2260601" cy="281546"/>
      </dsp:txXfrm>
    </dsp:sp>
    <dsp:sp modelId="{F89D39BE-9C57-43EF-B25A-CE94AA1A3033}">
      <dsp:nvSpPr>
        <dsp:cNvPr id="0" name=""/>
        <dsp:cNvSpPr/>
      </dsp:nvSpPr>
      <dsp:spPr>
        <a:xfrm>
          <a:off x="0" y="2816155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E5B37-8AA5-40FA-83EE-383E5412B6AB}">
      <dsp:nvSpPr>
        <dsp:cNvPr id="0" name=""/>
        <dsp:cNvSpPr/>
      </dsp:nvSpPr>
      <dsp:spPr>
        <a:xfrm>
          <a:off x="0" y="2816155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GROUP WORK</a:t>
          </a:r>
          <a:endParaRPr lang="en-US" sz="1400" kern="1200"/>
        </a:p>
      </dsp:txBody>
      <dsp:txXfrm>
        <a:off x="0" y="2816155"/>
        <a:ext cx="2260601" cy="281546"/>
      </dsp:txXfrm>
    </dsp:sp>
    <dsp:sp modelId="{5CEB78F2-90BE-4F2D-A7C5-CA923109F57D}">
      <dsp:nvSpPr>
        <dsp:cNvPr id="0" name=""/>
        <dsp:cNvSpPr/>
      </dsp:nvSpPr>
      <dsp:spPr>
        <a:xfrm>
          <a:off x="0" y="3097702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37CB9-0FB3-4E85-ADB8-23A105DDA25E}">
      <dsp:nvSpPr>
        <dsp:cNvPr id="0" name=""/>
        <dsp:cNvSpPr/>
      </dsp:nvSpPr>
      <dsp:spPr>
        <a:xfrm>
          <a:off x="0" y="3097702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PLANNING SESSION</a:t>
          </a:r>
          <a:endParaRPr lang="en-US" sz="1400" kern="1200"/>
        </a:p>
      </dsp:txBody>
      <dsp:txXfrm>
        <a:off x="0" y="3097702"/>
        <a:ext cx="2260601" cy="281546"/>
      </dsp:txXfrm>
    </dsp:sp>
    <dsp:sp modelId="{A60838C6-D426-4F63-BF1C-D6F8F948D054}">
      <dsp:nvSpPr>
        <dsp:cNvPr id="0" name=""/>
        <dsp:cNvSpPr/>
      </dsp:nvSpPr>
      <dsp:spPr>
        <a:xfrm>
          <a:off x="0" y="3379249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3B0DE-7FF1-4945-A4B5-63459E8C74C7}">
      <dsp:nvSpPr>
        <dsp:cNvPr id="0" name=""/>
        <dsp:cNvSpPr/>
      </dsp:nvSpPr>
      <dsp:spPr>
        <a:xfrm>
          <a:off x="0" y="3379249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CREATIVE SPACE</a:t>
          </a:r>
          <a:endParaRPr lang="en-US" sz="1400" kern="1200"/>
        </a:p>
      </dsp:txBody>
      <dsp:txXfrm>
        <a:off x="0" y="3379249"/>
        <a:ext cx="2260601" cy="281546"/>
      </dsp:txXfrm>
    </dsp:sp>
    <dsp:sp modelId="{7C82E14E-678D-4DA2-BC78-32F0513312F0}">
      <dsp:nvSpPr>
        <dsp:cNvPr id="0" name=""/>
        <dsp:cNvSpPr/>
      </dsp:nvSpPr>
      <dsp:spPr>
        <a:xfrm>
          <a:off x="0" y="3660795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AE916-3285-4C1A-931C-97C5F0363735}">
      <dsp:nvSpPr>
        <dsp:cNvPr id="0" name=""/>
        <dsp:cNvSpPr/>
      </dsp:nvSpPr>
      <dsp:spPr>
        <a:xfrm>
          <a:off x="0" y="3660795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ANNUAL GENERAL MEETING</a:t>
          </a:r>
          <a:endParaRPr lang="en-US" sz="1400" kern="1200"/>
        </a:p>
      </dsp:txBody>
      <dsp:txXfrm>
        <a:off x="0" y="3660795"/>
        <a:ext cx="2260601" cy="281546"/>
      </dsp:txXfrm>
    </dsp:sp>
    <dsp:sp modelId="{187D349F-532D-4E70-98FF-4A4E822FB8C4}">
      <dsp:nvSpPr>
        <dsp:cNvPr id="0" name=""/>
        <dsp:cNvSpPr/>
      </dsp:nvSpPr>
      <dsp:spPr>
        <a:xfrm>
          <a:off x="0" y="3942342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17259-3B71-4D12-9E6B-A63F9F15F3CA}">
      <dsp:nvSpPr>
        <dsp:cNvPr id="0" name=""/>
        <dsp:cNvSpPr/>
      </dsp:nvSpPr>
      <dsp:spPr>
        <a:xfrm>
          <a:off x="0" y="3942342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SUMMIT</a:t>
          </a:r>
          <a:endParaRPr lang="en-US" sz="1400" kern="1200"/>
        </a:p>
      </dsp:txBody>
      <dsp:txXfrm>
        <a:off x="0" y="3942342"/>
        <a:ext cx="2260601" cy="281546"/>
      </dsp:txXfrm>
    </dsp:sp>
    <dsp:sp modelId="{33D84C98-9F35-47AA-8EDC-F483571C5BA9}">
      <dsp:nvSpPr>
        <dsp:cNvPr id="0" name=""/>
        <dsp:cNvSpPr/>
      </dsp:nvSpPr>
      <dsp:spPr>
        <a:xfrm>
          <a:off x="0" y="4223889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0F9DB-48D5-40BE-9E85-5471B89A9649}">
      <dsp:nvSpPr>
        <dsp:cNvPr id="0" name=""/>
        <dsp:cNvSpPr/>
      </dsp:nvSpPr>
      <dsp:spPr>
        <a:xfrm>
          <a:off x="0" y="4223889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FORUM</a:t>
          </a:r>
          <a:endParaRPr lang="en-US" sz="1400" kern="1200"/>
        </a:p>
      </dsp:txBody>
      <dsp:txXfrm>
        <a:off x="0" y="4223889"/>
        <a:ext cx="2260601" cy="281546"/>
      </dsp:txXfrm>
    </dsp:sp>
    <dsp:sp modelId="{640BDF9C-66DB-42DD-9C07-74AF6454DF03}">
      <dsp:nvSpPr>
        <dsp:cNvPr id="0" name=""/>
        <dsp:cNvSpPr/>
      </dsp:nvSpPr>
      <dsp:spPr>
        <a:xfrm>
          <a:off x="0" y="4505436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DF75B-4447-4E61-8070-9969EAD3C671}">
      <dsp:nvSpPr>
        <dsp:cNvPr id="0" name=""/>
        <dsp:cNvSpPr/>
      </dsp:nvSpPr>
      <dsp:spPr>
        <a:xfrm>
          <a:off x="0" y="4505436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PRESS CONFERENCE</a:t>
          </a:r>
          <a:endParaRPr lang="en-US" sz="1400" kern="1200"/>
        </a:p>
      </dsp:txBody>
      <dsp:txXfrm>
        <a:off x="0" y="4505436"/>
        <a:ext cx="2260601" cy="281546"/>
      </dsp:txXfrm>
    </dsp:sp>
    <dsp:sp modelId="{BB1B9BBC-B7A2-4088-974C-39E5E86DB171}">
      <dsp:nvSpPr>
        <dsp:cNvPr id="0" name=""/>
        <dsp:cNvSpPr/>
      </dsp:nvSpPr>
      <dsp:spPr>
        <a:xfrm>
          <a:off x="0" y="4786983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99771-BDB9-4CF0-A5CE-004E3FBAF674}">
      <dsp:nvSpPr>
        <dsp:cNvPr id="0" name=""/>
        <dsp:cNvSpPr/>
      </dsp:nvSpPr>
      <dsp:spPr>
        <a:xfrm>
          <a:off x="0" y="4786983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CONFERENCE VENUE</a:t>
          </a:r>
          <a:endParaRPr lang="en-US" sz="1400" kern="1200"/>
        </a:p>
      </dsp:txBody>
      <dsp:txXfrm>
        <a:off x="0" y="4786983"/>
        <a:ext cx="2260601" cy="281546"/>
      </dsp:txXfrm>
    </dsp:sp>
    <dsp:sp modelId="{420847AD-8145-4C51-AEB6-FD59D5081B14}">
      <dsp:nvSpPr>
        <dsp:cNvPr id="0" name=""/>
        <dsp:cNvSpPr/>
      </dsp:nvSpPr>
      <dsp:spPr>
        <a:xfrm>
          <a:off x="0" y="5068529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F1098-7F53-42F5-97DA-79A59A9AB034}">
      <dsp:nvSpPr>
        <dsp:cNvPr id="0" name=""/>
        <dsp:cNvSpPr/>
      </dsp:nvSpPr>
      <dsp:spPr>
        <a:xfrm>
          <a:off x="0" y="5068529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BOOK LAUNCHES</a:t>
          </a:r>
          <a:endParaRPr lang="en-US" sz="1400" kern="1200" dirty="0"/>
        </a:p>
      </dsp:txBody>
      <dsp:txXfrm>
        <a:off x="0" y="5068529"/>
        <a:ext cx="2260601" cy="281546"/>
      </dsp:txXfrm>
    </dsp:sp>
    <dsp:sp modelId="{E270697F-D4FC-4358-B773-C176BA1186E1}">
      <dsp:nvSpPr>
        <dsp:cNvPr id="0" name=""/>
        <dsp:cNvSpPr/>
      </dsp:nvSpPr>
      <dsp:spPr>
        <a:xfrm>
          <a:off x="0" y="5350076"/>
          <a:ext cx="2260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677C5-9D61-405A-A502-2495ABA22DEC}">
      <dsp:nvSpPr>
        <dsp:cNvPr id="0" name=""/>
        <dsp:cNvSpPr/>
      </dsp:nvSpPr>
      <dsp:spPr>
        <a:xfrm>
          <a:off x="0" y="5350076"/>
          <a:ext cx="2260601" cy="28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FILM SCREENING</a:t>
          </a:r>
        </a:p>
      </dsp:txBody>
      <dsp:txXfrm>
        <a:off x="0" y="5350076"/>
        <a:ext cx="2260601" cy="281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94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34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07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05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5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6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91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392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84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34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19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8FCF6DE-EE3C-45EE-B8AA-EB5EDDD9EA2E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D34BA75-4932-43E4-BFFF-A2A8B0911E4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86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mysoas-my.sharepoint.com/personal/rp28_soas_ac_uk/Documents/Desktop/SOAS%20HOSPITALITY%20BROCHURE%202024-2025%20v.1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oombooking@soas.ac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mailto:hospitality@soas.ac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EB94B-7271-4D03-F9EE-11FF8FB95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224" y="1105351"/>
            <a:ext cx="6353967" cy="3023981"/>
          </a:xfrm>
        </p:spPr>
        <p:txBody>
          <a:bodyPr anchor="b">
            <a:normAutofit/>
          </a:bodyPr>
          <a:lstStyle/>
          <a:p>
            <a:pPr algn="ctr"/>
            <a:r>
              <a:rPr lang="en-GB" sz="4800" dirty="0">
                <a:solidFill>
                  <a:srgbClr val="FFFFFF"/>
                </a:solidFill>
              </a:rPr>
              <a:t>ROOM HIRE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7391B1-1FB9-FC0D-F1D3-15E37630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34" y="1692353"/>
            <a:ext cx="37528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90FCA-CAD6-04EC-FE88-D23E19A12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8" y="4269067"/>
            <a:ext cx="3124056" cy="2084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A5E90F-A1A5-E023-5ED2-DAA34F887CFB}"/>
              </a:ext>
            </a:extLst>
          </p:cNvPr>
          <p:cNvSpPr txBox="1"/>
          <p:nvPr/>
        </p:nvSpPr>
        <p:spPr>
          <a:xfrm>
            <a:off x="3583885" y="1791697"/>
            <a:ext cx="5886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__Nunito_Sans_479e72"/>
              </a:rPr>
              <a:t>It features a large skylight that floods the space with natural light, and a dedicated entrance and reception. It is highly versatile and is ideal for conferences, AGMs, graduations, product launches and movie shoots &amp; more.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034C5-2039-F2CE-0190-994C0E62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8" y="1874297"/>
            <a:ext cx="3122919" cy="208421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27B6D2A-3795-F1AE-37EB-9E102CD0E4A3}"/>
              </a:ext>
            </a:extLst>
          </p:cNvPr>
          <p:cNvSpPr txBox="1">
            <a:spLocks/>
          </p:cNvSpPr>
          <p:nvPr/>
        </p:nvSpPr>
        <p:spPr>
          <a:xfrm>
            <a:off x="2873528" y="75842"/>
            <a:ext cx="9500724" cy="82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OPEN SPACES (20 to 1000 guests)</a:t>
            </a:r>
            <a:endParaRPr lang="en-GB" dirty="0"/>
          </a:p>
        </p:txBody>
      </p:sp>
      <p:graphicFrame>
        <p:nvGraphicFramePr>
          <p:cNvPr id="15" name="TextBox 11">
            <a:extLst>
              <a:ext uri="{FF2B5EF4-FFF2-40B4-BE49-F238E27FC236}">
                <a16:creationId xmlns:a16="http://schemas.microsoft.com/office/drawing/2014/main" id="{96FAE409-E7FD-4593-2584-45CEA81EE4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1992545"/>
              </p:ext>
            </p:extLst>
          </p:nvPr>
        </p:nvGraphicFramePr>
        <p:xfrm>
          <a:off x="9805451" y="312374"/>
          <a:ext cx="2260601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DB74C24-E5AC-0E32-0F0A-A0858C3E63CE}"/>
              </a:ext>
            </a:extLst>
          </p:cNvPr>
          <p:cNvSpPr txBox="1"/>
          <p:nvPr/>
        </p:nvSpPr>
        <p:spPr>
          <a:xfrm>
            <a:off x="3678524" y="5311176"/>
            <a:ext cx="563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 EQUIPMENT IN ROOM: portable speaker with wired microphone and mic stand, 90 inch display screen</a:t>
            </a:r>
          </a:p>
          <a:p>
            <a:r>
              <a:rPr lang="en-GB" dirty="0"/>
              <a:t>ADDITIONAL AV EQUIPMENT: (add cost) none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447AD-AAD3-5B3D-54DF-D826987B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5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B311-8DE9-51BB-70CE-FE0976F4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BOARDROOM (up to 60 guests)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31FD4-6F08-F5F4-EA2B-83BE8F878E12}"/>
              </a:ext>
            </a:extLst>
          </p:cNvPr>
          <p:cNvSpPr txBox="1"/>
          <p:nvPr/>
        </p:nvSpPr>
        <p:spPr>
          <a:xfrm>
            <a:off x="1143246" y="1132074"/>
            <a:ext cx="835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State of the art board room perfectly designed and dedicated to meetings, conferences and training center. The room is filled with natural daylight and equipped with built in AV.</a:t>
            </a:r>
            <a:endParaRPr lang="en-GB" dirty="0"/>
          </a:p>
        </p:txBody>
      </p:sp>
      <p:graphicFrame>
        <p:nvGraphicFramePr>
          <p:cNvPr id="9" name="TextBox 11">
            <a:extLst>
              <a:ext uri="{FF2B5EF4-FFF2-40B4-BE49-F238E27FC236}">
                <a16:creationId xmlns:a16="http://schemas.microsoft.com/office/drawing/2014/main" id="{4E3B54A1-A36A-22BB-B7B5-34D198F3D7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056963"/>
              </p:ext>
            </p:extLst>
          </p:nvPr>
        </p:nvGraphicFramePr>
        <p:xfrm>
          <a:off x="9805451" y="312374"/>
          <a:ext cx="2260601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209328-0B3B-3DBB-B323-3B65B9F18101}"/>
              </a:ext>
            </a:extLst>
          </p:cNvPr>
          <p:cNvSpPr txBox="1"/>
          <p:nvPr/>
        </p:nvSpPr>
        <p:spPr>
          <a:xfrm>
            <a:off x="1200569" y="2343118"/>
            <a:ext cx="829983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TW Cen MT"/>
              </a:rPr>
              <a:t>AV EQUIPMENT IN ROOM: display screen, ceiling microphones, state of the art auto-tracking ceiling cameras, Microsoft Teams Room, speakers</a:t>
            </a:r>
            <a:endParaRPr lang="en-US" dirty="0"/>
          </a:p>
          <a:p>
            <a:endParaRPr lang="en-GB" dirty="0"/>
          </a:p>
        </p:txBody>
      </p:sp>
      <p:pic>
        <p:nvPicPr>
          <p:cNvPr id="8" name="Picture 7" descr="A room with long tables and chairs&#10;&#10;Description automatically generated">
            <a:extLst>
              <a:ext uri="{FF2B5EF4-FFF2-40B4-BE49-F238E27FC236}">
                <a16:creationId xmlns:a16="http://schemas.microsoft.com/office/drawing/2014/main" id="{5D9E7D8B-BD00-917B-AFFA-BB54B6240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447"/>
            <a:ext cx="4639308" cy="3479481"/>
          </a:xfrm>
          <a:prstGeom prst="rect">
            <a:avLst/>
          </a:prstGeom>
        </p:spPr>
      </p:pic>
      <p:pic>
        <p:nvPicPr>
          <p:cNvPr id="10" name="Picture 9" descr="A room with long tables and chairs&#10;&#10;Description automatically generated">
            <a:extLst>
              <a:ext uri="{FF2B5EF4-FFF2-40B4-BE49-F238E27FC236}">
                <a16:creationId xmlns:a16="http://schemas.microsoft.com/office/drawing/2014/main" id="{7DE3E2B8-B8BE-A557-638B-2A7993F60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77" y="3266448"/>
            <a:ext cx="4639308" cy="347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32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long tables and chairs&#10;&#10;Description automatically generated">
            <a:extLst>
              <a:ext uri="{FF2B5EF4-FFF2-40B4-BE49-F238E27FC236}">
                <a16:creationId xmlns:a16="http://schemas.microsoft.com/office/drawing/2014/main" id="{B3FF1825-1483-0140-91A7-1F1248721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073791"/>
            <a:ext cx="7391399" cy="554354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C8F1A85-678E-0134-38E8-FEA7A077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54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conference room with chairs and tables&#10;&#10;Description automatically generated">
            <a:extLst>
              <a:ext uri="{FF2B5EF4-FFF2-40B4-BE49-F238E27FC236}">
                <a16:creationId xmlns:a16="http://schemas.microsoft.com/office/drawing/2014/main" id="{489F69DD-CA9F-BD8E-B97F-F9378CDF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1073791"/>
            <a:ext cx="7477125" cy="56078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6FACCF9-7DBA-90D9-5EBC-5AD1FC7F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3280A9-E265-46D1-8575-622906D20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4DE20B70-4750-4280-B3AC-512C05EEF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8D95174-B5F2-424A-8183-654A5064D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368A96-A16E-42CE-842C-9166E567B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7D2B7-8BA8-B1C2-C591-8355F2C1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188" y="942449"/>
            <a:ext cx="6681323" cy="1470249"/>
          </a:xfrm>
        </p:spPr>
        <p:txBody>
          <a:bodyPr>
            <a:normAutofit/>
          </a:bodyPr>
          <a:lstStyle/>
          <a:p>
            <a:r>
              <a:rPr lang="en-GB" dirty="0"/>
              <a:t>SERVICES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50D170-418B-4A22-8B98-15EF799F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98367" y="2573573"/>
            <a:ext cx="65836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8AAD-BE97-3E09-675F-E2CB81E9B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043" y="2596323"/>
            <a:ext cx="6676469" cy="3318576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We provide a comprehensive range of services designed to elevate the guest experience and ensure seamless event execution. Our offerings include:</a:t>
            </a:r>
          </a:p>
          <a:p>
            <a:r>
              <a:rPr lang="en-US" sz="16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Catering &amp; Hospitality</a:t>
            </a:r>
            <a:r>
              <a:rPr lang="en-US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dirty="0"/>
              <a:t>– Exceptional food and beverage service tailored to your event’s needs.</a:t>
            </a:r>
          </a:p>
          <a:p>
            <a:r>
              <a:rPr lang="en-US" sz="1600" b="1" dirty="0"/>
              <a:t>Portering</a:t>
            </a:r>
            <a:r>
              <a:rPr lang="en-US" sz="1600" dirty="0"/>
              <a:t> – Efficient support for setup, logistics, and smooth transitions.</a:t>
            </a:r>
          </a:p>
          <a:p>
            <a:r>
              <a:rPr lang="en-US" sz="1600" b="1" dirty="0"/>
              <a:t>Welcoming Team / Hosts / Cloakroom Attendants</a:t>
            </a:r>
            <a:r>
              <a:rPr lang="en-US" sz="1600" dirty="0"/>
              <a:t> – Professional and friendly staff to create a warm and organized arrival experience.</a:t>
            </a:r>
          </a:p>
          <a:p>
            <a:r>
              <a:rPr lang="en-US" sz="1600" b="1" dirty="0"/>
              <a:t>AV Technicians</a:t>
            </a:r>
            <a:r>
              <a:rPr lang="en-US" sz="1600" dirty="0"/>
              <a:t> – Expert assistance in managing audio-visual elements for flawless presentations and performances.</a:t>
            </a:r>
          </a:p>
          <a:p>
            <a:r>
              <a:rPr lang="en-US" sz="1600" b="1" dirty="0"/>
              <a:t>Safety Officers / Personal Security</a:t>
            </a:r>
            <a:r>
              <a:rPr lang="en-US" sz="1600" dirty="0"/>
              <a:t> – Dedicated personnel ensuring a secure and well-managed environment.</a:t>
            </a:r>
          </a:p>
          <a:p>
            <a:endParaRPr lang="en-GB" sz="1400" dirty="0"/>
          </a:p>
        </p:txBody>
      </p:sp>
      <p:pic>
        <p:nvPicPr>
          <p:cNvPr id="4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FED69B8-C416-8982-60A2-02FA7DEEC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02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D5121-0A6C-BBD2-D7A3-B5485EE0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126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F023E-425E-9400-E9DD-4D37B92DB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5" y="640080"/>
            <a:ext cx="6707817" cy="3034857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CONTACT US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5582" y="3765314"/>
            <a:ext cx="585216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7AE76F-3E97-ECAB-234D-FC541CE34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7518" y="2993542"/>
            <a:ext cx="2730253" cy="8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8F845-626E-80A2-ABF0-4C4EF2E1F308}"/>
              </a:ext>
            </a:extLst>
          </p:cNvPr>
          <p:cNvSpPr txBox="1"/>
          <p:nvPr/>
        </p:nvSpPr>
        <p:spPr>
          <a:xfrm>
            <a:off x="1445582" y="4250806"/>
            <a:ext cx="3045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Email: </a:t>
            </a:r>
            <a:r>
              <a:rPr lang="en-GB" dirty="0"/>
              <a:t>📧</a:t>
            </a:r>
          </a:p>
          <a:p>
            <a:endParaRPr lang="en-GB" u="sng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roombooking@soas.ac.uk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hospitality@soas.ac.uk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73CC9-16E2-3A08-9BEF-481F1AEC5A07}"/>
              </a:ext>
            </a:extLst>
          </p:cNvPr>
          <p:cNvSpPr txBox="1"/>
          <p:nvPr/>
        </p:nvSpPr>
        <p:spPr>
          <a:xfrm>
            <a:off x="5562393" y="4250806"/>
            <a:ext cx="2468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Phone: 📞</a:t>
            </a:r>
          </a:p>
          <a:p>
            <a:endParaRPr lang="en-GB" u="sng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u="sng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chemeClr val="bg1"/>
                </a:solidFill>
              </a:rPr>
              <a:t>+44 02078984896</a:t>
            </a:r>
          </a:p>
          <a:p>
            <a:r>
              <a:rPr lang="en-GB" dirty="0">
                <a:solidFill>
                  <a:schemeClr val="bg1"/>
                </a:solidFill>
              </a:rPr>
              <a:t>+44 02078984805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98E8C6-BC95-8028-D2B0-18E280D0F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582" y="788511"/>
            <a:ext cx="2353003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A24A153C-9BEC-46E7-9AA4-DFC65A2B1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9400" y="1910808"/>
            <a:ext cx="5571069" cy="3036377"/>
          </a:xfrm>
          <a:custGeom>
            <a:avLst/>
            <a:gdLst>
              <a:gd name="connsiteX0" fmla="*/ 5215514 w 5851096"/>
              <a:gd name="connsiteY0" fmla="*/ 659222 h 3089525"/>
              <a:gd name="connsiteX1" fmla="*/ 5783878 w 5851096"/>
              <a:gd name="connsiteY1" fmla="*/ 1223782 h 3089525"/>
              <a:gd name="connsiteX2" fmla="*/ 5215514 w 5851096"/>
              <a:gd name="connsiteY2" fmla="*/ 659222 h 3089525"/>
              <a:gd name="connsiteX3" fmla="*/ 5215514 w 5851096"/>
              <a:gd name="connsiteY3" fmla="*/ 2417442 h 3089525"/>
              <a:gd name="connsiteX4" fmla="*/ 5783878 w 5851096"/>
              <a:gd name="connsiteY4" fmla="*/ 2982001 h 3089525"/>
              <a:gd name="connsiteX5" fmla="*/ 5215514 w 5851096"/>
              <a:gd name="connsiteY5" fmla="*/ 2417442 h 3089525"/>
              <a:gd name="connsiteX6" fmla="*/ 5215512 w 5851096"/>
              <a:gd name="connsiteY6" fmla="*/ 2107862 h 3089525"/>
              <a:gd name="connsiteX7" fmla="*/ 5783876 w 5851096"/>
              <a:gd name="connsiteY7" fmla="*/ 1547735 h 3089525"/>
              <a:gd name="connsiteX8" fmla="*/ 5215512 w 5851096"/>
              <a:gd name="connsiteY8" fmla="*/ 2107862 h 3089525"/>
              <a:gd name="connsiteX9" fmla="*/ 5065535 w 5851096"/>
              <a:gd name="connsiteY9" fmla="*/ 521483 h 3089525"/>
              <a:gd name="connsiteX10" fmla="*/ 5066157 w 5851096"/>
              <a:gd name="connsiteY10" fmla="*/ 509629 h 3089525"/>
              <a:gd name="connsiteX11" fmla="*/ 5066678 w 5851096"/>
              <a:gd name="connsiteY11" fmla="*/ 509663 h 3089525"/>
              <a:gd name="connsiteX12" fmla="*/ 5066705 w 5851096"/>
              <a:gd name="connsiteY12" fmla="*/ 509151 h 3089525"/>
              <a:gd name="connsiteX13" fmla="*/ 5084580 w 5851096"/>
              <a:gd name="connsiteY13" fmla="*/ 510833 h 3089525"/>
              <a:gd name="connsiteX14" fmla="*/ 5184444 w 5851096"/>
              <a:gd name="connsiteY14" fmla="*/ 520226 h 3089525"/>
              <a:gd name="connsiteX15" fmla="*/ 5201405 w 5851096"/>
              <a:gd name="connsiteY15" fmla="*/ 521820 h 3089525"/>
              <a:gd name="connsiteX16" fmla="*/ 5201527 w 5851096"/>
              <a:gd name="connsiteY16" fmla="*/ 523010 h 3089525"/>
              <a:gd name="connsiteX17" fmla="*/ 5841311 w 5851096"/>
              <a:gd name="connsiteY17" fmla="*/ 983324 h 3089525"/>
              <a:gd name="connsiteX18" fmla="*/ 5851096 w 5851096"/>
              <a:gd name="connsiteY18" fmla="*/ 1006985 h 3089525"/>
              <a:gd name="connsiteX19" fmla="*/ 5851096 w 5851096"/>
              <a:gd name="connsiteY19" fmla="*/ 1366179 h 3089525"/>
              <a:gd name="connsiteX20" fmla="*/ 5814952 w 5851096"/>
              <a:gd name="connsiteY20" fmla="*/ 1362779 h 3089525"/>
              <a:gd name="connsiteX21" fmla="*/ 5797987 w 5851096"/>
              <a:gd name="connsiteY21" fmla="*/ 1361184 h 3089525"/>
              <a:gd name="connsiteX22" fmla="*/ 5797866 w 5851096"/>
              <a:gd name="connsiteY22" fmla="*/ 1359994 h 3089525"/>
              <a:gd name="connsiteX23" fmla="*/ 5075873 w 5851096"/>
              <a:gd name="connsiteY23" fmla="*/ 641878 h 3089525"/>
              <a:gd name="connsiteX24" fmla="*/ 5075344 w 5851096"/>
              <a:gd name="connsiteY24" fmla="*/ 641812 h 3089525"/>
              <a:gd name="connsiteX25" fmla="*/ 5074781 w 5851096"/>
              <a:gd name="connsiteY25" fmla="*/ 634895 h 3089525"/>
              <a:gd name="connsiteX26" fmla="*/ 5066970 w 5851096"/>
              <a:gd name="connsiteY26" fmla="*/ 539073 h 3089525"/>
              <a:gd name="connsiteX27" fmla="*/ 5065535 w 5851096"/>
              <a:gd name="connsiteY27" fmla="*/ 521483 h 3089525"/>
              <a:gd name="connsiteX28" fmla="*/ 5065535 w 5851096"/>
              <a:gd name="connsiteY28" fmla="*/ 2279702 h 3089525"/>
              <a:gd name="connsiteX29" fmla="*/ 5066157 w 5851096"/>
              <a:gd name="connsiteY29" fmla="*/ 2267848 h 3089525"/>
              <a:gd name="connsiteX30" fmla="*/ 5066678 w 5851096"/>
              <a:gd name="connsiteY30" fmla="*/ 2267882 h 3089525"/>
              <a:gd name="connsiteX31" fmla="*/ 5066705 w 5851096"/>
              <a:gd name="connsiteY31" fmla="*/ 2267371 h 3089525"/>
              <a:gd name="connsiteX32" fmla="*/ 5084580 w 5851096"/>
              <a:gd name="connsiteY32" fmla="*/ 2269052 h 3089525"/>
              <a:gd name="connsiteX33" fmla="*/ 5184444 w 5851096"/>
              <a:gd name="connsiteY33" fmla="*/ 2278445 h 3089525"/>
              <a:gd name="connsiteX34" fmla="*/ 5201405 w 5851096"/>
              <a:gd name="connsiteY34" fmla="*/ 2280040 h 3089525"/>
              <a:gd name="connsiteX35" fmla="*/ 5201527 w 5851096"/>
              <a:gd name="connsiteY35" fmla="*/ 2281230 h 3089525"/>
              <a:gd name="connsiteX36" fmla="*/ 5841311 w 5851096"/>
              <a:gd name="connsiteY36" fmla="*/ 2741544 h 3089525"/>
              <a:gd name="connsiteX37" fmla="*/ 5851096 w 5851096"/>
              <a:gd name="connsiteY37" fmla="*/ 2765204 h 3089525"/>
              <a:gd name="connsiteX38" fmla="*/ 5851096 w 5851096"/>
              <a:gd name="connsiteY38" fmla="*/ 3089525 h 3089525"/>
              <a:gd name="connsiteX39" fmla="*/ 5680952 w 5851096"/>
              <a:gd name="connsiteY39" fmla="*/ 3089525 h 3089525"/>
              <a:gd name="connsiteX40" fmla="*/ 5661219 w 5851096"/>
              <a:gd name="connsiteY40" fmla="*/ 3084683 h 3089525"/>
              <a:gd name="connsiteX41" fmla="*/ 5075873 w 5851096"/>
              <a:gd name="connsiteY41" fmla="*/ 2400097 h 3089525"/>
              <a:gd name="connsiteX42" fmla="*/ 5075344 w 5851096"/>
              <a:gd name="connsiteY42" fmla="*/ 2400032 h 3089525"/>
              <a:gd name="connsiteX43" fmla="*/ 5074781 w 5851096"/>
              <a:gd name="connsiteY43" fmla="*/ 2393114 h 3089525"/>
              <a:gd name="connsiteX44" fmla="*/ 5066970 w 5851096"/>
              <a:gd name="connsiteY44" fmla="*/ 2297292 h 3089525"/>
              <a:gd name="connsiteX45" fmla="*/ 5065535 w 5851096"/>
              <a:gd name="connsiteY45" fmla="*/ 2279702 h 3089525"/>
              <a:gd name="connsiteX46" fmla="*/ 5065533 w 5851096"/>
              <a:gd name="connsiteY46" fmla="*/ 486299 h 3089525"/>
              <a:gd name="connsiteX47" fmla="*/ 5066968 w 5851096"/>
              <a:gd name="connsiteY47" fmla="*/ 468842 h 3089525"/>
              <a:gd name="connsiteX48" fmla="*/ 5074776 w 5851096"/>
              <a:gd name="connsiteY48" fmla="*/ 373792 h 3089525"/>
              <a:gd name="connsiteX49" fmla="*/ 5075341 w 5851096"/>
              <a:gd name="connsiteY49" fmla="*/ 366915 h 3089525"/>
              <a:gd name="connsiteX50" fmla="*/ 5075869 w 5851096"/>
              <a:gd name="connsiteY50" fmla="*/ 366850 h 3089525"/>
              <a:gd name="connsiteX51" fmla="*/ 5163966 w 5851096"/>
              <a:gd name="connsiteY51" fmla="*/ 100280 h 3089525"/>
              <a:gd name="connsiteX52" fmla="*/ 5229488 w 5851096"/>
              <a:gd name="connsiteY52" fmla="*/ 0 h 3089525"/>
              <a:gd name="connsiteX53" fmla="*/ 5405629 w 5851096"/>
              <a:gd name="connsiteY53" fmla="*/ 0 h 3089525"/>
              <a:gd name="connsiteX54" fmla="*/ 5334254 w 5851096"/>
              <a:gd name="connsiteY54" fmla="*/ 79433 h 3089525"/>
              <a:gd name="connsiteX55" fmla="*/ 5215512 w 5851096"/>
              <a:gd name="connsiteY55" fmla="*/ 349642 h 3089525"/>
              <a:gd name="connsiteX56" fmla="*/ 5674730 w 5851096"/>
              <a:gd name="connsiteY56" fmla="*/ 45955 h 3089525"/>
              <a:gd name="connsiteX57" fmla="*/ 5697983 w 5851096"/>
              <a:gd name="connsiteY57" fmla="*/ 0 h 3089525"/>
              <a:gd name="connsiteX58" fmla="*/ 5851096 w 5851096"/>
              <a:gd name="connsiteY58" fmla="*/ 0 h 3089525"/>
              <a:gd name="connsiteX59" fmla="*/ 5851096 w 5851096"/>
              <a:gd name="connsiteY59" fmla="*/ 4349 h 3089525"/>
              <a:gd name="connsiteX60" fmla="*/ 5799246 w 5851096"/>
              <a:gd name="connsiteY60" fmla="*/ 99096 h 3089525"/>
              <a:gd name="connsiteX61" fmla="*/ 5201524 w 5851096"/>
              <a:gd name="connsiteY61" fmla="*/ 484784 h 3089525"/>
              <a:gd name="connsiteX62" fmla="*/ 5201403 w 5851096"/>
              <a:gd name="connsiteY62" fmla="*/ 485964 h 3089525"/>
              <a:gd name="connsiteX63" fmla="*/ 5184438 w 5851096"/>
              <a:gd name="connsiteY63" fmla="*/ 487548 h 3089525"/>
              <a:gd name="connsiteX64" fmla="*/ 5084610 w 5851096"/>
              <a:gd name="connsiteY64" fmla="*/ 496864 h 3089525"/>
              <a:gd name="connsiteX65" fmla="*/ 5066703 w 5851096"/>
              <a:gd name="connsiteY65" fmla="*/ 498535 h 3089525"/>
              <a:gd name="connsiteX66" fmla="*/ 5066676 w 5851096"/>
              <a:gd name="connsiteY66" fmla="*/ 498027 h 3089525"/>
              <a:gd name="connsiteX67" fmla="*/ 5066154 w 5851096"/>
              <a:gd name="connsiteY67" fmla="*/ 498061 h 3089525"/>
              <a:gd name="connsiteX68" fmla="*/ 5065533 w 5851096"/>
              <a:gd name="connsiteY68" fmla="*/ 486299 h 3089525"/>
              <a:gd name="connsiteX69" fmla="*/ 5065533 w 5851096"/>
              <a:gd name="connsiteY69" fmla="*/ 2244520 h 3089525"/>
              <a:gd name="connsiteX70" fmla="*/ 5066968 w 5851096"/>
              <a:gd name="connsiteY70" fmla="*/ 2227062 h 3089525"/>
              <a:gd name="connsiteX71" fmla="*/ 5074776 w 5851096"/>
              <a:gd name="connsiteY71" fmla="*/ 2132012 h 3089525"/>
              <a:gd name="connsiteX72" fmla="*/ 5075341 w 5851096"/>
              <a:gd name="connsiteY72" fmla="*/ 2125135 h 3089525"/>
              <a:gd name="connsiteX73" fmla="*/ 5075869 w 5851096"/>
              <a:gd name="connsiteY73" fmla="*/ 2125070 h 3089525"/>
              <a:gd name="connsiteX74" fmla="*/ 5797863 w 5851096"/>
              <a:gd name="connsiteY74" fmla="*/ 1412593 h 3089525"/>
              <a:gd name="connsiteX75" fmla="*/ 5797985 w 5851096"/>
              <a:gd name="connsiteY75" fmla="*/ 1411413 h 3089525"/>
              <a:gd name="connsiteX76" fmla="*/ 5814946 w 5851096"/>
              <a:gd name="connsiteY76" fmla="*/ 1409830 h 3089525"/>
              <a:gd name="connsiteX77" fmla="*/ 5851096 w 5851096"/>
              <a:gd name="connsiteY77" fmla="*/ 1406457 h 3089525"/>
              <a:gd name="connsiteX78" fmla="*/ 5851096 w 5851096"/>
              <a:gd name="connsiteY78" fmla="*/ 1762823 h 3089525"/>
              <a:gd name="connsiteX79" fmla="*/ 5841309 w 5851096"/>
              <a:gd name="connsiteY79" fmla="*/ 1786304 h 3089525"/>
              <a:gd name="connsiteX80" fmla="*/ 5201524 w 5851096"/>
              <a:gd name="connsiteY80" fmla="*/ 2243004 h 3089525"/>
              <a:gd name="connsiteX81" fmla="*/ 5201403 w 5851096"/>
              <a:gd name="connsiteY81" fmla="*/ 2244184 h 3089525"/>
              <a:gd name="connsiteX82" fmla="*/ 5184438 w 5851096"/>
              <a:gd name="connsiteY82" fmla="*/ 2245767 h 3089525"/>
              <a:gd name="connsiteX83" fmla="*/ 5084610 w 5851096"/>
              <a:gd name="connsiteY83" fmla="*/ 2255084 h 3089525"/>
              <a:gd name="connsiteX84" fmla="*/ 5066703 w 5851096"/>
              <a:gd name="connsiteY84" fmla="*/ 2256755 h 3089525"/>
              <a:gd name="connsiteX85" fmla="*/ 5066676 w 5851096"/>
              <a:gd name="connsiteY85" fmla="*/ 2256246 h 3089525"/>
              <a:gd name="connsiteX86" fmla="*/ 5066154 w 5851096"/>
              <a:gd name="connsiteY86" fmla="*/ 2256280 h 3089525"/>
              <a:gd name="connsiteX87" fmla="*/ 5065533 w 5851096"/>
              <a:gd name="connsiteY87" fmla="*/ 2244520 h 3089525"/>
              <a:gd name="connsiteX88" fmla="*/ 4325732 w 5851096"/>
              <a:gd name="connsiteY88" fmla="*/ 1223782 h 3089525"/>
              <a:gd name="connsiteX89" fmla="*/ 4894096 w 5851096"/>
              <a:gd name="connsiteY89" fmla="*/ 659222 h 3089525"/>
              <a:gd name="connsiteX90" fmla="*/ 4325732 w 5851096"/>
              <a:gd name="connsiteY90" fmla="*/ 1223782 h 3089525"/>
              <a:gd name="connsiteX91" fmla="*/ 4325732 w 5851096"/>
              <a:gd name="connsiteY91" fmla="*/ 1547735 h 3089525"/>
              <a:gd name="connsiteX92" fmla="*/ 4894096 w 5851096"/>
              <a:gd name="connsiteY92" fmla="*/ 2107862 h 3089525"/>
              <a:gd name="connsiteX93" fmla="*/ 4325732 w 5851096"/>
              <a:gd name="connsiteY93" fmla="*/ 1547735 h 3089525"/>
              <a:gd name="connsiteX94" fmla="*/ 4325732 w 5851096"/>
              <a:gd name="connsiteY94" fmla="*/ 2982001 h 3089525"/>
              <a:gd name="connsiteX95" fmla="*/ 4894096 w 5851096"/>
              <a:gd name="connsiteY95" fmla="*/ 2417442 h 3089525"/>
              <a:gd name="connsiteX96" fmla="*/ 4325732 w 5851096"/>
              <a:gd name="connsiteY96" fmla="*/ 2982001 h 3089525"/>
              <a:gd name="connsiteX97" fmla="*/ 4256134 w 5851096"/>
              <a:gd name="connsiteY97" fmla="*/ 0 h 3089525"/>
              <a:gd name="connsiteX98" fmla="*/ 4411625 w 5851096"/>
              <a:gd name="connsiteY98" fmla="*/ 0 h 3089525"/>
              <a:gd name="connsiteX99" fmla="*/ 4434878 w 5851096"/>
              <a:gd name="connsiteY99" fmla="*/ 45955 h 3089525"/>
              <a:gd name="connsiteX100" fmla="*/ 4894096 w 5851096"/>
              <a:gd name="connsiteY100" fmla="*/ 349642 h 3089525"/>
              <a:gd name="connsiteX101" fmla="*/ 4775353 w 5851096"/>
              <a:gd name="connsiteY101" fmla="*/ 79433 h 3089525"/>
              <a:gd name="connsiteX102" fmla="*/ 4703980 w 5851096"/>
              <a:gd name="connsiteY102" fmla="*/ 0 h 3089525"/>
              <a:gd name="connsiteX103" fmla="*/ 4880119 w 5851096"/>
              <a:gd name="connsiteY103" fmla="*/ 0 h 3089525"/>
              <a:gd name="connsiteX104" fmla="*/ 4945641 w 5851096"/>
              <a:gd name="connsiteY104" fmla="*/ 100280 h 3089525"/>
              <a:gd name="connsiteX105" fmla="*/ 5033738 w 5851096"/>
              <a:gd name="connsiteY105" fmla="*/ 366850 h 3089525"/>
              <a:gd name="connsiteX106" fmla="*/ 5034267 w 5851096"/>
              <a:gd name="connsiteY106" fmla="*/ 366915 h 3089525"/>
              <a:gd name="connsiteX107" fmla="*/ 5034832 w 5851096"/>
              <a:gd name="connsiteY107" fmla="*/ 373792 h 3089525"/>
              <a:gd name="connsiteX108" fmla="*/ 5042640 w 5851096"/>
              <a:gd name="connsiteY108" fmla="*/ 468842 h 3089525"/>
              <a:gd name="connsiteX109" fmla="*/ 5044074 w 5851096"/>
              <a:gd name="connsiteY109" fmla="*/ 486299 h 3089525"/>
              <a:gd name="connsiteX110" fmla="*/ 5043454 w 5851096"/>
              <a:gd name="connsiteY110" fmla="*/ 498061 h 3089525"/>
              <a:gd name="connsiteX111" fmla="*/ 5042932 w 5851096"/>
              <a:gd name="connsiteY111" fmla="*/ 498027 h 3089525"/>
              <a:gd name="connsiteX112" fmla="*/ 5042905 w 5851096"/>
              <a:gd name="connsiteY112" fmla="*/ 498535 h 3089525"/>
              <a:gd name="connsiteX113" fmla="*/ 5024997 w 5851096"/>
              <a:gd name="connsiteY113" fmla="*/ 496864 h 3089525"/>
              <a:gd name="connsiteX114" fmla="*/ 4925170 w 5851096"/>
              <a:gd name="connsiteY114" fmla="*/ 487548 h 3089525"/>
              <a:gd name="connsiteX115" fmla="*/ 4908205 w 5851096"/>
              <a:gd name="connsiteY115" fmla="*/ 485964 h 3089525"/>
              <a:gd name="connsiteX116" fmla="*/ 4908084 w 5851096"/>
              <a:gd name="connsiteY116" fmla="*/ 484784 h 3089525"/>
              <a:gd name="connsiteX117" fmla="*/ 4310363 w 5851096"/>
              <a:gd name="connsiteY117" fmla="*/ 99096 h 3089525"/>
              <a:gd name="connsiteX118" fmla="*/ 4178216 w 5851096"/>
              <a:gd name="connsiteY118" fmla="*/ 3089525 h 3089525"/>
              <a:gd name="connsiteX119" fmla="*/ 4184996 w 5851096"/>
              <a:gd name="connsiteY119" fmla="*/ 3006343 h 3089525"/>
              <a:gd name="connsiteX120" fmla="*/ 4185561 w 5851096"/>
              <a:gd name="connsiteY120" fmla="*/ 2999411 h 3089525"/>
              <a:gd name="connsiteX121" fmla="*/ 4186090 w 5851096"/>
              <a:gd name="connsiteY121" fmla="*/ 2999346 h 3089525"/>
              <a:gd name="connsiteX122" fmla="*/ 4908083 w 5851096"/>
              <a:gd name="connsiteY122" fmla="*/ 2281230 h 3089525"/>
              <a:gd name="connsiteX123" fmla="*/ 4908205 w 5851096"/>
              <a:gd name="connsiteY123" fmla="*/ 2280040 h 3089525"/>
              <a:gd name="connsiteX124" fmla="*/ 4925166 w 5851096"/>
              <a:gd name="connsiteY124" fmla="*/ 2278445 h 3089525"/>
              <a:gd name="connsiteX125" fmla="*/ 5025030 w 5851096"/>
              <a:gd name="connsiteY125" fmla="*/ 2269052 h 3089525"/>
              <a:gd name="connsiteX126" fmla="*/ 5042905 w 5851096"/>
              <a:gd name="connsiteY126" fmla="*/ 2267371 h 3089525"/>
              <a:gd name="connsiteX127" fmla="*/ 5042932 w 5851096"/>
              <a:gd name="connsiteY127" fmla="*/ 2267882 h 3089525"/>
              <a:gd name="connsiteX128" fmla="*/ 5043453 w 5851096"/>
              <a:gd name="connsiteY128" fmla="*/ 2267848 h 3089525"/>
              <a:gd name="connsiteX129" fmla="*/ 5044074 w 5851096"/>
              <a:gd name="connsiteY129" fmla="*/ 2279702 h 3089525"/>
              <a:gd name="connsiteX130" fmla="*/ 5042640 w 5851096"/>
              <a:gd name="connsiteY130" fmla="*/ 2297292 h 3089525"/>
              <a:gd name="connsiteX131" fmla="*/ 5034829 w 5851096"/>
              <a:gd name="connsiteY131" fmla="*/ 2393114 h 3089525"/>
              <a:gd name="connsiteX132" fmla="*/ 5034266 w 5851096"/>
              <a:gd name="connsiteY132" fmla="*/ 2400032 h 3089525"/>
              <a:gd name="connsiteX133" fmla="*/ 5033737 w 5851096"/>
              <a:gd name="connsiteY133" fmla="*/ 2400097 h 3089525"/>
              <a:gd name="connsiteX134" fmla="*/ 4448391 w 5851096"/>
              <a:gd name="connsiteY134" fmla="*/ 3084683 h 3089525"/>
              <a:gd name="connsiteX135" fmla="*/ 4428658 w 5851096"/>
              <a:gd name="connsiteY135" fmla="*/ 3089525 h 3089525"/>
              <a:gd name="connsiteX136" fmla="*/ 4175753 w 5851096"/>
              <a:gd name="connsiteY136" fmla="*/ 1361522 h 3089525"/>
              <a:gd name="connsiteX137" fmla="*/ 4177187 w 5851096"/>
              <a:gd name="connsiteY137" fmla="*/ 1343926 h 3089525"/>
              <a:gd name="connsiteX138" fmla="*/ 4184996 w 5851096"/>
              <a:gd name="connsiteY138" fmla="*/ 1248124 h 3089525"/>
              <a:gd name="connsiteX139" fmla="*/ 4185561 w 5851096"/>
              <a:gd name="connsiteY139" fmla="*/ 1241192 h 3089525"/>
              <a:gd name="connsiteX140" fmla="*/ 4186090 w 5851096"/>
              <a:gd name="connsiteY140" fmla="*/ 1241127 h 3089525"/>
              <a:gd name="connsiteX141" fmla="*/ 4908083 w 5851096"/>
              <a:gd name="connsiteY141" fmla="*/ 523010 h 3089525"/>
              <a:gd name="connsiteX142" fmla="*/ 4908205 w 5851096"/>
              <a:gd name="connsiteY142" fmla="*/ 521820 h 3089525"/>
              <a:gd name="connsiteX143" fmla="*/ 4925166 w 5851096"/>
              <a:gd name="connsiteY143" fmla="*/ 520226 h 3089525"/>
              <a:gd name="connsiteX144" fmla="*/ 5025030 w 5851096"/>
              <a:gd name="connsiteY144" fmla="*/ 510833 h 3089525"/>
              <a:gd name="connsiteX145" fmla="*/ 5042905 w 5851096"/>
              <a:gd name="connsiteY145" fmla="*/ 509151 h 3089525"/>
              <a:gd name="connsiteX146" fmla="*/ 5042932 w 5851096"/>
              <a:gd name="connsiteY146" fmla="*/ 509663 h 3089525"/>
              <a:gd name="connsiteX147" fmla="*/ 5043453 w 5851096"/>
              <a:gd name="connsiteY147" fmla="*/ 509629 h 3089525"/>
              <a:gd name="connsiteX148" fmla="*/ 5044074 w 5851096"/>
              <a:gd name="connsiteY148" fmla="*/ 521483 h 3089525"/>
              <a:gd name="connsiteX149" fmla="*/ 5042640 w 5851096"/>
              <a:gd name="connsiteY149" fmla="*/ 539073 h 3089525"/>
              <a:gd name="connsiteX150" fmla="*/ 5034829 w 5851096"/>
              <a:gd name="connsiteY150" fmla="*/ 634895 h 3089525"/>
              <a:gd name="connsiteX151" fmla="*/ 5034266 w 5851096"/>
              <a:gd name="connsiteY151" fmla="*/ 641812 h 3089525"/>
              <a:gd name="connsiteX152" fmla="*/ 5033737 w 5851096"/>
              <a:gd name="connsiteY152" fmla="*/ 641878 h 3089525"/>
              <a:gd name="connsiteX153" fmla="*/ 4311744 w 5851096"/>
              <a:gd name="connsiteY153" fmla="*/ 1359994 h 3089525"/>
              <a:gd name="connsiteX154" fmla="*/ 4311623 w 5851096"/>
              <a:gd name="connsiteY154" fmla="*/ 1361184 h 3089525"/>
              <a:gd name="connsiteX155" fmla="*/ 4294658 w 5851096"/>
              <a:gd name="connsiteY155" fmla="*/ 1362780 h 3089525"/>
              <a:gd name="connsiteX156" fmla="*/ 4194831 w 5851096"/>
              <a:gd name="connsiteY156" fmla="*/ 1372169 h 3089525"/>
              <a:gd name="connsiteX157" fmla="*/ 4176923 w 5851096"/>
              <a:gd name="connsiteY157" fmla="*/ 1373854 h 3089525"/>
              <a:gd name="connsiteX158" fmla="*/ 4176896 w 5851096"/>
              <a:gd name="connsiteY158" fmla="*/ 1373341 h 3089525"/>
              <a:gd name="connsiteX159" fmla="*/ 4176374 w 5851096"/>
              <a:gd name="connsiteY159" fmla="*/ 1373376 h 3089525"/>
              <a:gd name="connsiteX160" fmla="*/ 4175753 w 5851096"/>
              <a:gd name="connsiteY160" fmla="*/ 1361522 h 3089525"/>
              <a:gd name="connsiteX161" fmla="*/ 4175753 w 5851096"/>
              <a:gd name="connsiteY161" fmla="*/ 1411078 h 3089525"/>
              <a:gd name="connsiteX162" fmla="*/ 4176375 w 5851096"/>
              <a:gd name="connsiteY162" fmla="*/ 1399317 h 3089525"/>
              <a:gd name="connsiteX163" fmla="*/ 4176896 w 5851096"/>
              <a:gd name="connsiteY163" fmla="*/ 1399351 h 3089525"/>
              <a:gd name="connsiteX164" fmla="*/ 4176923 w 5851096"/>
              <a:gd name="connsiteY164" fmla="*/ 1398843 h 3089525"/>
              <a:gd name="connsiteX165" fmla="*/ 4194799 w 5851096"/>
              <a:gd name="connsiteY165" fmla="*/ 1400511 h 3089525"/>
              <a:gd name="connsiteX166" fmla="*/ 4294662 w 5851096"/>
              <a:gd name="connsiteY166" fmla="*/ 1409831 h 3089525"/>
              <a:gd name="connsiteX167" fmla="*/ 4311623 w 5851096"/>
              <a:gd name="connsiteY167" fmla="*/ 1411413 h 3089525"/>
              <a:gd name="connsiteX168" fmla="*/ 4311745 w 5851096"/>
              <a:gd name="connsiteY168" fmla="*/ 1412593 h 3089525"/>
              <a:gd name="connsiteX169" fmla="*/ 5033738 w 5851096"/>
              <a:gd name="connsiteY169" fmla="*/ 2125070 h 3089525"/>
              <a:gd name="connsiteX170" fmla="*/ 5034267 w 5851096"/>
              <a:gd name="connsiteY170" fmla="*/ 2125135 h 3089525"/>
              <a:gd name="connsiteX171" fmla="*/ 5034832 w 5851096"/>
              <a:gd name="connsiteY171" fmla="*/ 2132012 h 3089525"/>
              <a:gd name="connsiteX172" fmla="*/ 5042640 w 5851096"/>
              <a:gd name="connsiteY172" fmla="*/ 2227062 h 3089525"/>
              <a:gd name="connsiteX173" fmla="*/ 5044074 w 5851096"/>
              <a:gd name="connsiteY173" fmla="*/ 2244520 h 3089525"/>
              <a:gd name="connsiteX174" fmla="*/ 5043454 w 5851096"/>
              <a:gd name="connsiteY174" fmla="*/ 2256280 h 3089525"/>
              <a:gd name="connsiteX175" fmla="*/ 5042932 w 5851096"/>
              <a:gd name="connsiteY175" fmla="*/ 2256246 h 3089525"/>
              <a:gd name="connsiteX176" fmla="*/ 5042905 w 5851096"/>
              <a:gd name="connsiteY176" fmla="*/ 2256755 h 3089525"/>
              <a:gd name="connsiteX177" fmla="*/ 5024997 w 5851096"/>
              <a:gd name="connsiteY177" fmla="*/ 2255084 h 3089525"/>
              <a:gd name="connsiteX178" fmla="*/ 4925170 w 5851096"/>
              <a:gd name="connsiteY178" fmla="*/ 2245767 h 3089525"/>
              <a:gd name="connsiteX179" fmla="*/ 4908205 w 5851096"/>
              <a:gd name="connsiteY179" fmla="*/ 2244184 h 3089525"/>
              <a:gd name="connsiteX180" fmla="*/ 4908084 w 5851096"/>
              <a:gd name="connsiteY180" fmla="*/ 2243004 h 3089525"/>
              <a:gd name="connsiteX181" fmla="*/ 4186091 w 5851096"/>
              <a:gd name="connsiteY181" fmla="*/ 1530527 h 3089525"/>
              <a:gd name="connsiteX182" fmla="*/ 4185562 w 5851096"/>
              <a:gd name="connsiteY182" fmla="*/ 1530463 h 3089525"/>
              <a:gd name="connsiteX183" fmla="*/ 4184999 w 5851096"/>
              <a:gd name="connsiteY183" fmla="*/ 1523599 h 3089525"/>
              <a:gd name="connsiteX184" fmla="*/ 4177187 w 5851096"/>
              <a:gd name="connsiteY184" fmla="*/ 1428529 h 3089525"/>
              <a:gd name="connsiteX185" fmla="*/ 4175753 w 5851096"/>
              <a:gd name="connsiteY185" fmla="*/ 1411078 h 3089525"/>
              <a:gd name="connsiteX186" fmla="*/ 3445328 w 5851096"/>
              <a:gd name="connsiteY186" fmla="*/ 659222 h 3089525"/>
              <a:gd name="connsiteX187" fmla="*/ 4013692 w 5851096"/>
              <a:gd name="connsiteY187" fmla="*/ 1223782 h 3089525"/>
              <a:gd name="connsiteX188" fmla="*/ 3445328 w 5851096"/>
              <a:gd name="connsiteY188" fmla="*/ 659222 h 3089525"/>
              <a:gd name="connsiteX189" fmla="*/ 3445328 w 5851096"/>
              <a:gd name="connsiteY189" fmla="*/ 2417442 h 3089525"/>
              <a:gd name="connsiteX190" fmla="*/ 4013692 w 5851096"/>
              <a:gd name="connsiteY190" fmla="*/ 2982001 h 3089525"/>
              <a:gd name="connsiteX191" fmla="*/ 3445328 w 5851096"/>
              <a:gd name="connsiteY191" fmla="*/ 2417442 h 3089525"/>
              <a:gd name="connsiteX192" fmla="*/ 3445326 w 5851096"/>
              <a:gd name="connsiteY192" fmla="*/ 2107862 h 3089525"/>
              <a:gd name="connsiteX193" fmla="*/ 4013690 w 5851096"/>
              <a:gd name="connsiteY193" fmla="*/ 1547735 h 3089525"/>
              <a:gd name="connsiteX194" fmla="*/ 3445326 w 5851096"/>
              <a:gd name="connsiteY194" fmla="*/ 2107862 h 3089525"/>
              <a:gd name="connsiteX195" fmla="*/ 3295350 w 5851096"/>
              <a:gd name="connsiteY195" fmla="*/ 521483 h 3089525"/>
              <a:gd name="connsiteX196" fmla="*/ 3295971 w 5851096"/>
              <a:gd name="connsiteY196" fmla="*/ 509629 h 3089525"/>
              <a:gd name="connsiteX197" fmla="*/ 3296492 w 5851096"/>
              <a:gd name="connsiteY197" fmla="*/ 509663 h 3089525"/>
              <a:gd name="connsiteX198" fmla="*/ 3296519 w 5851096"/>
              <a:gd name="connsiteY198" fmla="*/ 509151 h 3089525"/>
              <a:gd name="connsiteX199" fmla="*/ 3314395 w 5851096"/>
              <a:gd name="connsiteY199" fmla="*/ 510833 h 3089525"/>
              <a:gd name="connsiteX200" fmla="*/ 3414258 w 5851096"/>
              <a:gd name="connsiteY200" fmla="*/ 520226 h 3089525"/>
              <a:gd name="connsiteX201" fmla="*/ 3431219 w 5851096"/>
              <a:gd name="connsiteY201" fmla="*/ 521820 h 3089525"/>
              <a:gd name="connsiteX202" fmla="*/ 3431341 w 5851096"/>
              <a:gd name="connsiteY202" fmla="*/ 523010 h 3089525"/>
              <a:gd name="connsiteX203" fmla="*/ 4153335 w 5851096"/>
              <a:gd name="connsiteY203" fmla="*/ 1241127 h 3089525"/>
              <a:gd name="connsiteX204" fmla="*/ 4153863 w 5851096"/>
              <a:gd name="connsiteY204" fmla="*/ 1241192 h 3089525"/>
              <a:gd name="connsiteX205" fmla="*/ 4154429 w 5851096"/>
              <a:gd name="connsiteY205" fmla="*/ 1248124 h 3089525"/>
              <a:gd name="connsiteX206" fmla="*/ 4162237 w 5851096"/>
              <a:gd name="connsiteY206" fmla="*/ 1343926 h 3089525"/>
              <a:gd name="connsiteX207" fmla="*/ 4163671 w 5851096"/>
              <a:gd name="connsiteY207" fmla="*/ 1361522 h 3089525"/>
              <a:gd name="connsiteX208" fmla="*/ 4163050 w 5851096"/>
              <a:gd name="connsiteY208" fmla="*/ 1373376 h 3089525"/>
              <a:gd name="connsiteX209" fmla="*/ 4162528 w 5851096"/>
              <a:gd name="connsiteY209" fmla="*/ 1373341 h 3089525"/>
              <a:gd name="connsiteX210" fmla="*/ 4162501 w 5851096"/>
              <a:gd name="connsiteY210" fmla="*/ 1373854 h 3089525"/>
              <a:gd name="connsiteX211" fmla="*/ 4144594 w 5851096"/>
              <a:gd name="connsiteY211" fmla="*/ 1372169 h 3089525"/>
              <a:gd name="connsiteX212" fmla="*/ 4044766 w 5851096"/>
              <a:gd name="connsiteY212" fmla="*/ 1362780 h 3089525"/>
              <a:gd name="connsiteX213" fmla="*/ 4027802 w 5851096"/>
              <a:gd name="connsiteY213" fmla="*/ 1361184 h 3089525"/>
              <a:gd name="connsiteX214" fmla="*/ 4027681 w 5851096"/>
              <a:gd name="connsiteY214" fmla="*/ 1359994 h 3089525"/>
              <a:gd name="connsiteX215" fmla="*/ 3305687 w 5851096"/>
              <a:gd name="connsiteY215" fmla="*/ 641878 h 3089525"/>
              <a:gd name="connsiteX216" fmla="*/ 3305158 w 5851096"/>
              <a:gd name="connsiteY216" fmla="*/ 641812 h 3089525"/>
              <a:gd name="connsiteX217" fmla="*/ 3304595 w 5851096"/>
              <a:gd name="connsiteY217" fmla="*/ 634895 h 3089525"/>
              <a:gd name="connsiteX218" fmla="*/ 3296784 w 5851096"/>
              <a:gd name="connsiteY218" fmla="*/ 539073 h 3089525"/>
              <a:gd name="connsiteX219" fmla="*/ 3295350 w 5851096"/>
              <a:gd name="connsiteY219" fmla="*/ 521483 h 3089525"/>
              <a:gd name="connsiteX220" fmla="*/ 3295350 w 5851096"/>
              <a:gd name="connsiteY220" fmla="*/ 2279702 h 3089525"/>
              <a:gd name="connsiteX221" fmla="*/ 3295971 w 5851096"/>
              <a:gd name="connsiteY221" fmla="*/ 2267848 h 3089525"/>
              <a:gd name="connsiteX222" fmla="*/ 3296492 w 5851096"/>
              <a:gd name="connsiteY222" fmla="*/ 2267882 h 3089525"/>
              <a:gd name="connsiteX223" fmla="*/ 3296519 w 5851096"/>
              <a:gd name="connsiteY223" fmla="*/ 2267371 h 3089525"/>
              <a:gd name="connsiteX224" fmla="*/ 3314395 w 5851096"/>
              <a:gd name="connsiteY224" fmla="*/ 2269052 h 3089525"/>
              <a:gd name="connsiteX225" fmla="*/ 3414258 w 5851096"/>
              <a:gd name="connsiteY225" fmla="*/ 2278445 h 3089525"/>
              <a:gd name="connsiteX226" fmla="*/ 3431219 w 5851096"/>
              <a:gd name="connsiteY226" fmla="*/ 2280040 h 3089525"/>
              <a:gd name="connsiteX227" fmla="*/ 3431341 w 5851096"/>
              <a:gd name="connsiteY227" fmla="*/ 2281230 h 3089525"/>
              <a:gd name="connsiteX228" fmla="*/ 4153335 w 5851096"/>
              <a:gd name="connsiteY228" fmla="*/ 2999346 h 3089525"/>
              <a:gd name="connsiteX229" fmla="*/ 4153863 w 5851096"/>
              <a:gd name="connsiteY229" fmla="*/ 2999411 h 3089525"/>
              <a:gd name="connsiteX230" fmla="*/ 4154429 w 5851096"/>
              <a:gd name="connsiteY230" fmla="*/ 3006343 h 3089525"/>
              <a:gd name="connsiteX231" fmla="*/ 4161209 w 5851096"/>
              <a:gd name="connsiteY231" fmla="*/ 3089525 h 3089525"/>
              <a:gd name="connsiteX232" fmla="*/ 3910768 w 5851096"/>
              <a:gd name="connsiteY232" fmla="*/ 3089525 h 3089525"/>
              <a:gd name="connsiteX233" fmla="*/ 3891034 w 5851096"/>
              <a:gd name="connsiteY233" fmla="*/ 3084683 h 3089525"/>
              <a:gd name="connsiteX234" fmla="*/ 3305687 w 5851096"/>
              <a:gd name="connsiteY234" fmla="*/ 2400097 h 3089525"/>
              <a:gd name="connsiteX235" fmla="*/ 3305158 w 5851096"/>
              <a:gd name="connsiteY235" fmla="*/ 2400032 h 3089525"/>
              <a:gd name="connsiteX236" fmla="*/ 3304595 w 5851096"/>
              <a:gd name="connsiteY236" fmla="*/ 2393114 h 3089525"/>
              <a:gd name="connsiteX237" fmla="*/ 3296784 w 5851096"/>
              <a:gd name="connsiteY237" fmla="*/ 2297292 h 3089525"/>
              <a:gd name="connsiteX238" fmla="*/ 3295350 w 5851096"/>
              <a:gd name="connsiteY238" fmla="*/ 2279702 h 3089525"/>
              <a:gd name="connsiteX239" fmla="*/ 3295347 w 5851096"/>
              <a:gd name="connsiteY239" fmla="*/ 486299 h 3089525"/>
              <a:gd name="connsiteX240" fmla="*/ 3296782 w 5851096"/>
              <a:gd name="connsiteY240" fmla="*/ 468842 h 3089525"/>
              <a:gd name="connsiteX241" fmla="*/ 3304590 w 5851096"/>
              <a:gd name="connsiteY241" fmla="*/ 373792 h 3089525"/>
              <a:gd name="connsiteX242" fmla="*/ 3305155 w 5851096"/>
              <a:gd name="connsiteY242" fmla="*/ 366915 h 3089525"/>
              <a:gd name="connsiteX243" fmla="*/ 3305684 w 5851096"/>
              <a:gd name="connsiteY243" fmla="*/ 366850 h 3089525"/>
              <a:gd name="connsiteX244" fmla="*/ 3393781 w 5851096"/>
              <a:gd name="connsiteY244" fmla="*/ 100280 h 3089525"/>
              <a:gd name="connsiteX245" fmla="*/ 3459303 w 5851096"/>
              <a:gd name="connsiteY245" fmla="*/ 0 h 3089525"/>
              <a:gd name="connsiteX246" fmla="*/ 3635443 w 5851096"/>
              <a:gd name="connsiteY246" fmla="*/ 0 h 3089525"/>
              <a:gd name="connsiteX247" fmla="*/ 3564068 w 5851096"/>
              <a:gd name="connsiteY247" fmla="*/ 79433 h 3089525"/>
              <a:gd name="connsiteX248" fmla="*/ 3445326 w 5851096"/>
              <a:gd name="connsiteY248" fmla="*/ 349642 h 3089525"/>
              <a:gd name="connsiteX249" fmla="*/ 3904544 w 5851096"/>
              <a:gd name="connsiteY249" fmla="*/ 45955 h 3089525"/>
              <a:gd name="connsiteX250" fmla="*/ 3927798 w 5851096"/>
              <a:gd name="connsiteY250" fmla="*/ 0 h 3089525"/>
              <a:gd name="connsiteX251" fmla="*/ 4083290 w 5851096"/>
              <a:gd name="connsiteY251" fmla="*/ 0 h 3089525"/>
              <a:gd name="connsiteX252" fmla="*/ 4029061 w 5851096"/>
              <a:gd name="connsiteY252" fmla="*/ 99096 h 3089525"/>
              <a:gd name="connsiteX253" fmla="*/ 3431338 w 5851096"/>
              <a:gd name="connsiteY253" fmla="*/ 484784 h 3089525"/>
              <a:gd name="connsiteX254" fmla="*/ 3431217 w 5851096"/>
              <a:gd name="connsiteY254" fmla="*/ 485964 h 3089525"/>
              <a:gd name="connsiteX255" fmla="*/ 3414252 w 5851096"/>
              <a:gd name="connsiteY255" fmla="*/ 487548 h 3089525"/>
              <a:gd name="connsiteX256" fmla="*/ 3314425 w 5851096"/>
              <a:gd name="connsiteY256" fmla="*/ 496864 h 3089525"/>
              <a:gd name="connsiteX257" fmla="*/ 3296517 w 5851096"/>
              <a:gd name="connsiteY257" fmla="*/ 498535 h 3089525"/>
              <a:gd name="connsiteX258" fmla="*/ 3296490 w 5851096"/>
              <a:gd name="connsiteY258" fmla="*/ 498027 h 3089525"/>
              <a:gd name="connsiteX259" fmla="*/ 3295968 w 5851096"/>
              <a:gd name="connsiteY259" fmla="*/ 498061 h 3089525"/>
              <a:gd name="connsiteX260" fmla="*/ 3295347 w 5851096"/>
              <a:gd name="connsiteY260" fmla="*/ 486299 h 3089525"/>
              <a:gd name="connsiteX261" fmla="*/ 3295347 w 5851096"/>
              <a:gd name="connsiteY261" fmla="*/ 2244520 h 3089525"/>
              <a:gd name="connsiteX262" fmla="*/ 3296782 w 5851096"/>
              <a:gd name="connsiteY262" fmla="*/ 2227062 h 3089525"/>
              <a:gd name="connsiteX263" fmla="*/ 3304590 w 5851096"/>
              <a:gd name="connsiteY263" fmla="*/ 2132012 h 3089525"/>
              <a:gd name="connsiteX264" fmla="*/ 3305155 w 5851096"/>
              <a:gd name="connsiteY264" fmla="*/ 2125135 h 3089525"/>
              <a:gd name="connsiteX265" fmla="*/ 3305684 w 5851096"/>
              <a:gd name="connsiteY265" fmla="*/ 2125070 h 3089525"/>
              <a:gd name="connsiteX266" fmla="*/ 4027678 w 5851096"/>
              <a:gd name="connsiteY266" fmla="*/ 1412593 h 3089525"/>
              <a:gd name="connsiteX267" fmla="*/ 4027800 w 5851096"/>
              <a:gd name="connsiteY267" fmla="*/ 1411413 h 3089525"/>
              <a:gd name="connsiteX268" fmla="*/ 4044760 w 5851096"/>
              <a:gd name="connsiteY268" fmla="*/ 1409831 h 3089525"/>
              <a:gd name="connsiteX269" fmla="*/ 4144624 w 5851096"/>
              <a:gd name="connsiteY269" fmla="*/ 1400511 h 3089525"/>
              <a:gd name="connsiteX270" fmla="*/ 4162499 w 5851096"/>
              <a:gd name="connsiteY270" fmla="*/ 1398843 h 3089525"/>
              <a:gd name="connsiteX271" fmla="*/ 4162526 w 5851096"/>
              <a:gd name="connsiteY271" fmla="*/ 1399351 h 3089525"/>
              <a:gd name="connsiteX272" fmla="*/ 4163047 w 5851096"/>
              <a:gd name="connsiteY272" fmla="*/ 1399317 h 3089525"/>
              <a:gd name="connsiteX273" fmla="*/ 4163669 w 5851096"/>
              <a:gd name="connsiteY273" fmla="*/ 1411078 h 3089525"/>
              <a:gd name="connsiteX274" fmla="*/ 4162235 w 5851096"/>
              <a:gd name="connsiteY274" fmla="*/ 1428529 h 3089525"/>
              <a:gd name="connsiteX275" fmla="*/ 4154424 w 5851096"/>
              <a:gd name="connsiteY275" fmla="*/ 1523599 h 3089525"/>
              <a:gd name="connsiteX276" fmla="*/ 4153860 w 5851096"/>
              <a:gd name="connsiteY276" fmla="*/ 1530463 h 3089525"/>
              <a:gd name="connsiteX277" fmla="*/ 4153332 w 5851096"/>
              <a:gd name="connsiteY277" fmla="*/ 1530527 h 3089525"/>
              <a:gd name="connsiteX278" fmla="*/ 3431338 w 5851096"/>
              <a:gd name="connsiteY278" fmla="*/ 2243004 h 3089525"/>
              <a:gd name="connsiteX279" fmla="*/ 3431217 w 5851096"/>
              <a:gd name="connsiteY279" fmla="*/ 2244184 h 3089525"/>
              <a:gd name="connsiteX280" fmla="*/ 3414252 w 5851096"/>
              <a:gd name="connsiteY280" fmla="*/ 2245767 h 3089525"/>
              <a:gd name="connsiteX281" fmla="*/ 3314425 w 5851096"/>
              <a:gd name="connsiteY281" fmla="*/ 2255084 h 3089525"/>
              <a:gd name="connsiteX282" fmla="*/ 3296517 w 5851096"/>
              <a:gd name="connsiteY282" fmla="*/ 2256755 h 3089525"/>
              <a:gd name="connsiteX283" fmla="*/ 3296490 w 5851096"/>
              <a:gd name="connsiteY283" fmla="*/ 2256246 h 3089525"/>
              <a:gd name="connsiteX284" fmla="*/ 3295968 w 5851096"/>
              <a:gd name="connsiteY284" fmla="*/ 2256280 h 3089525"/>
              <a:gd name="connsiteX285" fmla="*/ 3295347 w 5851096"/>
              <a:gd name="connsiteY285" fmla="*/ 2244520 h 3089525"/>
              <a:gd name="connsiteX286" fmla="*/ 2555546 w 5851096"/>
              <a:gd name="connsiteY286" fmla="*/ 1223782 h 3089525"/>
              <a:gd name="connsiteX287" fmla="*/ 3123910 w 5851096"/>
              <a:gd name="connsiteY287" fmla="*/ 659222 h 3089525"/>
              <a:gd name="connsiteX288" fmla="*/ 2555546 w 5851096"/>
              <a:gd name="connsiteY288" fmla="*/ 1223782 h 3089525"/>
              <a:gd name="connsiteX289" fmla="*/ 2555546 w 5851096"/>
              <a:gd name="connsiteY289" fmla="*/ 1547735 h 3089525"/>
              <a:gd name="connsiteX290" fmla="*/ 3123910 w 5851096"/>
              <a:gd name="connsiteY290" fmla="*/ 2107862 h 3089525"/>
              <a:gd name="connsiteX291" fmla="*/ 2555546 w 5851096"/>
              <a:gd name="connsiteY291" fmla="*/ 1547735 h 3089525"/>
              <a:gd name="connsiteX292" fmla="*/ 2555546 w 5851096"/>
              <a:gd name="connsiteY292" fmla="*/ 2982001 h 3089525"/>
              <a:gd name="connsiteX293" fmla="*/ 3123910 w 5851096"/>
              <a:gd name="connsiteY293" fmla="*/ 2417442 h 3089525"/>
              <a:gd name="connsiteX294" fmla="*/ 2555546 w 5851096"/>
              <a:gd name="connsiteY294" fmla="*/ 2982001 h 3089525"/>
              <a:gd name="connsiteX295" fmla="*/ 2485948 w 5851096"/>
              <a:gd name="connsiteY295" fmla="*/ 0 h 3089525"/>
              <a:gd name="connsiteX296" fmla="*/ 2641440 w 5851096"/>
              <a:gd name="connsiteY296" fmla="*/ 0 h 3089525"/>
              <a:gd name="connsiteX297" fmla="*/ 2664693 w 5851096"/>
              <a:gd name="connsiteY297" fmla="*/ 45955 h 3089525"/>
              <a:gd name="connsiteX298" fmla="*/ 3123910 w 5851096"/>
              <a:gd name="connsiteY298" fmla="*/ 349642 h 3089525"/>
              <a:gd name="connsiteX299" fmla="*/ 3005167 w 5851096"/>
              <a:gd name="connsiteY299" fmla="*/ 79433 h 3089525"/>
              <a:gd name="connsiteX300" fmla="*/ 2933794 w 5851096"/>
              <a:gd name="connsiteY300" fmla="*/ 0 h 3089525"/>
              <a:gd name="connsiteX301" fmla="*/ 3109934 w 5851096"/>
              <a:gd name="connsiteY301" fmla="*/ 0 h 3089525"/>
              <a:gd name="connsiteX302" fmla="*/ 3175456 w 5851096"/>
              <a:gd name="connsiteY302" fmla="*/ 100280 h 3089525"/>
              <a:gd name="connsiteX303" fmla="*/ 3263553 w 5851096"/>
              <a:gd name="connsiteY303" fmla="*/ 366850 h 3089525"/>
              <a:gd name="connsiteX304" fmla="*/ 3264081 w 5851096"/>
              <a:gd name="connsiteY304" fmla="*/ 366915 h 3089525"/>
              <a:gd name="connsiteX305" fmla="*/ 3264647 w 5851096"/>
              <a:gd name="connsiteY305" fmla="*/ 373792 h 3089525"/>
              <a:gd name="connsiteX306" fmla="*/ 3272455 w 5851096"/>
              <a:gd name="connsiteY306" fmla="*/ 468842 h 3089525"/>
              <a:gd name="connsiteX307" fmla="*/ 3273888 w 5851096"/>
              <a:gd name="connsiteY307" fmla="*/ 486299 h 3089525"/>
              <a:gd name="connsiteX308" fmla="*/ 3273268 w 5851096"/>
              <a:gd name="connsiteY308" fmla="*/ 498061 h 3089525"/>
              <a:gd name="connsiteX309" fmla="*/ 3272746 w 5851096"/>
              <a:gd name="connsiteY309" fmla="*/ 498027 h 3089525"/>
              <a:gd name="connsiteX310" fmla="*/ 3272719 w 5851096"/>
              <a:gd name="connsiteY310" fmla="*/ 498535 h 3089525"/>
              <a:gd name="connsiteX311" fmla="*/ 3254811 w 5851096"/>
              <a:gd name="connsiteY311" fmla="*/ 496864 h 3089525"/>
              <a:gd name="connsiteX312" fmla="*/ 3154984 w 5851096"/>
              <a:gd name="connsiteY312" fmla="*/ 487548 h 3089525"/>
              <a:gd name="connsiteX313" fmla="*/ 3138020 w 5851096"/>
              <a:gd name="connsiteY313" fmla="*/ 485964 h 3089525"/>
              <a:gd name="connsiteX314" fmla="*/ 3137899 w 5851096"/>
              <a:gd name="connsiteY314" fmla="*/ 484784 h 3089525"/>
              <a:gd name="connsiteX315" fmla="*/ 2540177 w 5851096"/>
              <a:gd name="connsiteY315" fmla="*/ 99096 h 3089525"/>
              <a:gd name="connsiteX316" fmla="*/ 2408030 w 5851096"/>
              <a:gd name="connsiteY316" fmla="*/ 3089525 h 3089525"/>
              <a:gd name="connsiteX317" fmla="*/ 2414810 w 5851096"/>
              <a:gd name="connsiteY317" fmla="*/ 3006343 h 3089525"/>
              <a:gd name="connsiteX318" fmla="*/ 2415375 w 5851096"/>
              <a:gd name="connsiteY318" fmla="*/ 2999411 h 3089525"/>
              <a:gd name="connsiteX319" fmla="*/ 2415904 w 5851096"/>
              <a:gd name="connsiteY319" fmla="*/ 2999346 h 3089525"/>
              <a:gd name="connsiteX320" fmla="*/ 3137898 w 5851096"/>
              <a:gd name="connsiteY320" fmla="*/ 2281230 h 3089525"/>
              <a:gd name="connsiteX321" fmla="*/ 3138020 w 5851096"/>
              <a:gd name="connsiteY321" fmla="*/ 2280040 h 3089525"/>
              <a:gd name="connsiteX322" fmla="*/ 3154980 w 5851096"/>
              <a:gd name="connsiteY322" fmla="*/ 2278445 h 3089525"/>
              <a:gd name="connsiteX323" fmla="*/ 3254844 w 5851096"/>
              <a:gd name="connsiteY323" fmla="*/ 2269052 h 3089525"/>
              <a:gd name="connsiteX324" fmla="*/ 3272719 w 5851096"/>
              <a:gd name="connsiteY324" fmla="*/ 2267371 h 3089525"/>
              <a:gd name="connsiteX325" fmla="*/ 3272746 w 5851096"/>
              <a:gd name="connsiteY325" fmla="*/ 2267882 h 3089525"/>
              <a:gd name="connsiteX326" fmla="*/ 3273267 w 5851096"/>
              <a:gd name="connsiteY326" fmla="*/ 2267848 h 3089525"/>
              <a:gd name="connsiteX327" fmla="*/ 3273888 w 5851096"/>
              <a:gd name="connsiteY327" fmla="*/ 2279702 h 3089525"/>
              <a:gd name="connsiteX328" fmla="*/ 3272455 w 5851096"/>
              <a:gd name="connsiteY328" fmla="*/ 2297292 h 3089525"/>
              <a:gd name="connsiteX329" fmla="*/ 3264644 w 5851096"/>
              <a:gd name="connsiteY329" fmla="*/ 2393114 h 3089525"/>
              <a:gd name="connsiteX330" fmla="*/ 3264080 w 5851096"/>
              <a:gd name="connsiteY330" fmla="*/ 2400032 h 3089525"/>
              <a:gd name="connsiteX331" fmla="*/ 3263552 w 5851096"/>
              <a:gd name="connsiteY331" fmla="*/ 2400097 h 3089525"/>
              <a:gd name="connsiteX332" fmla="*/ 2678205 w 5851096"/>
              <a:gd name="connsiteY332" fmla="*/ 3084683 h 3089525"/>
              <a:gd name="connsiteX333" fmla="*/ 2658472 w 5851096"/>
              <a:gd name="connsiteY333" fmla="*/ 3089525 h 3089525"/>
              <a:gd name="connsiteX334" fmla="*/ 2405567 w 5851096"/>
              <a:gd name="connsiteY334" fmla="*/ 1361522 h 3089525"/>
              <a:gd name="connsiteX335" fmla="*/ 2407002 w 5851096"/>
              <a:gd name="connsiteY335" fmla="*/ 1343926 h 3089525"/>
              <a:gd name="connsiteX336" fmla="*/ 2414810 w 5851096"/>
              <a:gd name="connsiteY336" fmla="*/ 1248124 h 3089525"/>
              <a:gd name="connsiteX337" fmla="*/ 2415375 w 5851096"/>
              <a:gd name="connsiteY337" fmla="*/ 1241192 h 3089525"/>
              <a:gd name="connsiteX338" fmla="*/ 2415904 w 5851096"/>
              <a:gd name="connsiteY338" fmla="*/ 1241127 h 3089525"/>
              <a:gd name="connsiteX339" fmla="*/ 3137898 w 5851096"/>
              <a:gd name="connsiteY339" fmla="*/ 523010 h 3089525"/>
              <a:gd name="connsiteX340" fmla="*/ 3138020 w 5851096"/>
              <a:gd name="connsiteY340" fmla="*/ 521820 h 3089525"/>
              <a:gd name="connsiteX341" fmla="*/ 3154980 w 5851096"/>
              <a:gd name="connsiteY341" fmla="*/ 520226 h 3089525"/>
              <a:gd name="connsiteX342" fmla="*/ 3254844 w 5851096"/>
              <a:gd name="connsiteY342" fmla="*/ 510833 h 3089525"/>
              <a:gd name="connsiteX343" fmla="*/ 3272719 w 5851096"/>
              <a:gd name="connsiteY343" fmla="*/ 509151 h 3089525"/>
              <a:gd name="connsiteX344" fmla="*/ 3272746 w 5851096"/>
              <a:gd name="connsiteY344" fmla="*/ 509663 h 3089525"/>
              <a:gd name="connsiteX345" fmla="*/ 3273267 w 5851096"/>
              <a:gd name="connsiteY345" fmla="*/ 509629 h 3089525"/>
              <a:gd name="connsiteX346" fmla="*/ 3273888 w 5851096"/>
              <a:gd name="connsiteY346" fmla="*/ 521483 h 3089525"/>
              <a:gd name="connsiteX347" fmla="*/ 3272455 w 5851096"/>
              <a:gd name="connsiteY347" fmla="*/ 539073 h 3089525"/>
              <a:gd name="connsiteX348" fmla="*/ 3264644 w 5851096"/>
              <a:gd name="connsiteY348" fmla="*/ 634895 h 3089525"/>
              <a:gd name="connsiteX349" fmla="*/ 3264080 w 5851096"/>
              <a:gd name="connsiteY349" fmla="*/ 641812 h 3089525"/>
              <a:gd name="connsiteX350" fmla="*/ 3263552 w 5851096"/>
              <a:gd name="connsiteY350" fmla="*/ 641878 h 3089525"/>
              <a:gd name="connsiteX351" fmla="*/ 2541558 w 5851096"/>
              <a:gd name="connsiteY351" fmla="*/ 1359994 h 3089525"/>
              <a:gd name="connsiteX352" fmla="*/ 2541437 w 5851096"/>
              <a:gd name="connsiteY352" fmla="*/ 1361184 h 3089525"/>
              <a:gd name="connsiteX353" fmla="*/ 2524472 w 5851096"/>
              <a:gd name="connsiteY353" fmla="*/ 1362780 h 3089525"/>
              <a:gd name="connsiteX354" fmla="*/ 2424645 w 5851096"/>
              <a:gd name="connsiteY354" fmla="*/ 1372169 h 3089525"/>
              <a:gd name="connsiteX355" fmla="*/ 2406737 w 5851096"/>
              <a:gd name="connsiteY355" fmla="*/ 1373854 h 3089525"/>
              <a:gd name="connsiteX356" fmla="*/ 2406710 w 5851096"/>
              <a:gd name="connsiteY356" fmla="*/ 1373341 h 3089525"/>
              <a:gd name="connsiteX357" fmla="*/ 2406188 w 5851096"/>
              <a:gd name="connsiteY357" fmla="*/ 1373376 h 3089525"/>
              <a:gd name="connsiteX358" fmla="*/ 2405567 w 5851096"/>
              <a:gd name="connsiteY358" fmla="*/ 1361522 h 3089525"/>
              <a:gd name="connsiteX359" fmla="*/ 2405567 w 5851096"/>
              <a:gd name="connsiteY359" fmla="*/ 1411078 h 3089525"/>
              <a:gd name="connsiteX360" fmla="*/ 2406189 w 5851096"/>
              <a:gd name="connsiteY360" fmla="*/ 1399317 h 3089525"/>
              <a:gd name="connsiteX361" fmla="*/ 2406710 w 5851096"/>
              <a:gd name="connsiteY361" fmla="*/ 1399351 h 3089525"/>
              <a:gd name="connsiteX362" fmla="*/ 2406737 w 5851096"/>
              <a:gd name="connsiteY362" fmla="*/ 1398843 h 3089525"/>
              <a:gd name="connsiteX363" fmla="*/ 2424613 w 5851096"/>
              <a:gd name="connsiteY363" fmla="*/ 1400511 h 3089525"/>
              <a:gd name="connsiteX364" fmla="*/ 2524476 w 5851096"/>
              <a:gd name="connsiteY364" fmla="*/ 1409831 h 3089525"/>
              <a:gd name="connsiteX365" fmla="*/ 2541437 w 5851096"/>
              <a:gd name="connsiteY365" fmla="*/ 1411413 h 3089525"/>
              <a:gd name="connsiteX366" fmla="*/ 2541559 w 5851096"/>
              <a:gd name="connsiteY366" fmla="*/ 1412593 h 3089525"/>
              <a:gd name="connsiteX367" fmla="*/ 3263553 w 5851096"/>
              <a:gd name="connsiteY367" fmla="*/ 2125070 h 3089525"/>
              <a:gd name="connsiteX368" fmla="*/ 3264081 w 5851096"/>
              <a:gd name="connsiteY368" fmla="*/ 2125135 h 3089525"/>
              <a:gd name="connsiteX369" fmla="*/ 3264647 w 5851096"/>
              <a:gd name="connsiteY369" fmla="*/ 2132012 h 3089525"/>
              <a:gd name="connsiteX370" fmla="*/ 3272455 w 5851096"/>
              <a:gd name="connsiteY370" fmla="*/ 2227062 h 3089525"/>
              <a:gd name="connsiteX371" fmla="*/ 3273888 w 5851096"/>
              <a:gd name="connsiteY371" fmla="*/ 2244520 h 3089525"/>
              <a:gd name="connsiteX372" fmla="*/ 3273268 w 5851096"/>
              <a:gd name="connsiteY372" fmla="*/ 2256280 h 3089525"/>
              <a:gd name="connsiteX373" fmla="*/ 3272746 w 5851096"/>
              <a:gd name="connsiteY373" fmla="*/ 2256246 h 3089525"/>
              <a:gd name="connsiteX374" fmla="*/ 3272719 w 5851096"/>
              <a:gd name="connsiteY374" fmla="*/ 2256755 h 3089525"/>
              <a:gd name="connsiteX375" fmla="*/ 3254811 w 5851096"/>
              <a:gd name="connsiteY375" fmla="*/ 2255084 h 3089525"/>
              <a:gd name="connsiteX376" fmla="*/ 3154984 w 5851096"/>
              <a:gd name="connsiteY376" fmla="*/ 2245767 h 3089525"/>
              <a:gd name="connsiteX377" fmla="*/ 3138020 w 5851096"/>
              <a:gd name="connsiteY377" fmla="*/ 2244184 h 3089525"/>
              <a:gd name="connsiteX378" fmla="*/ 3137899 w 5851096"/>
              <a:gd name="connsiteY378" fmla="*/ 2243004 h 3089525"/>
              <a:gd name="connsiteX379" fmla="*/ 2415905 w 5851096"/>
              <a:gd name="connsiteY379" fmla="*/ 1530527 h 3089525"/>
              <a:gd name="connsiteX380" fmla="*/ 2415376 w 5851096"/>
              <a:gd name="connsiteY380" fmla="*/ 1530463 h 3089525"/>
              <a:gd name="connsiteX381" fmla="*/ 2414813 w 5851096"/>
              <a:gd name="connsiteY381" fmla="*/ 1523599 h 3089525"/>
              <a:gd name="connsiteX382" fmla="*/ 2407002 w 5851096"/>
              <a:gd name="connsiteY382" fmla="*/ 1428529 h 3089525"/>
              <a:gd name="connsiteX383" fmla="*/ 2405567 w 5851096"/>
              <a:gd name="connsiteY383" fmla="*/ 1411078 h 3089525"/>
              <a:gd name="connsiteX384" fmla="*/ 1675142 w 5851096"/>
              <a:gd name="connsiteY384" fmla="*/ 659222 h 3089525"/>
              <a:gd name="connsiteX385" fmla="*/ 2243506 w 5851096"/>
              <a:gd name="connsiteY385" fmla="*/ 1223782 h 3089525"/>
              <a:gd name="connsiteX386" fmla="*/ 1675142 w 5851096"/>
              <a:gd name="connsiteY386" fmla="*/ 659222 h 3089525"/>
              <a:gd name="connsiteX387" fmla="*/ 1675142 w 5851096"/>
              <a:gd name="connsiteY387" fmla="*/ 2417442 h 3089525"/>
              <a:gd name="connsiteX388" fmla="*/ 2243506 w 5851096"/>
              <a:gd name="connsiteY388" fmla="*/ 2982001 h 3089525"/>
              <a:gd name="connsiteX389" fmla="*/ 1675142 w 5851096"/>
              <a:gd name="connsiteY389" fmla="*/ 2417442 h 3089525"/>
              <a:gd name="connsiteX390" fmla="*/ 1675140 w 5851096"/>
              <a:gd name="connsiteY390" fmla="*/ 2107862 h 3089525"/>
              <a:gd name="connsiteX391" fmla="*/ 2243504 w 5851096"/>
              <a:gd name="connsiteY391" fmla="*/ 1547735 h 3089525"/>
              <a:gd name="connsiteX392" fmla="*/ 1675140 w 5851096"/>
              <a:gd name="connsiteY392" fmla="*/ 2107862 h 3089525"/>
              <a:gd name="connsiteX393" fmla="*/ 1525164 w 5851096"/>
              <a:gd name="connsiteY393" fmla="*/ 521483 h 3089525"/>
              <a:gd name="connsiteX394" fmla="*/ 1525785 w 5851096"/>
              <a:gd name="connsiteY394" fmla="*/ 509629 h 3089525"/>
              <a:gd name="connsiteX395" fmla="*/ 1526306 w 5851096"/>
              <a:gd name="connsiteY395" fmla="*/ 509663 h 3089525"/>
              <a:gd name="connsiteX396" fmla="*/ 1526333 w 5851096"/>
              <a:gd name="connsiteY396" fmla="*/ 509151 h 3089525"/>
              <a:gd name="connsiteX397" fmla="*/ 1544208 w 5851096"/>
              <a:gd name="connsiteY397" fmla="*/ 510833 h 3089525"/>
              <a:gd name="connsiteX398" fmla="*/ 1644072 w 5851096"/>
              <a:gd name="connsiteY398" fmla="*/ 520226 h 3089525"/>
              <a:gd name="connsiteX399" fmla="*/ 1661032 w 5851096"/>
              <a:gd name="connsiteY399" fmla="*/ 521820 h 3089525"/>
              <a:gd name="connsiteX400" fmla="*/ 1661154 w 5851096"/>
              <a:gd name="connsiteY400" fmla="*/ 523010 h 3089525"/>
              <a:gd name="connsiteX401" fmla="*/ 2383148 w 5851096"/>
              <a:gd name="connsiteY401" fmla="*/ 1241127 h 3089525"/>
              <a:gd name="connsiteX402" fmla="*/ 2383678 w 5851096"/>
              <a:gd name="connsiteY402" fmla="*/ 1241192 h 3089525"/>
              <a:gd name="connsiteX403" fmla="*/ 2384242 w 5851096"/>
              <a:gd name="connsiteY403" fmla="*/ 1248124 h 3089525"/>
              <a:gd name="connsiteX404" fmla="*/ 2392051 w 5851096"/>
              <a:gd name="connsiteY404" fmla="*/ 1343926 h 3089525"/>
              <a:gd name="connsiteX405" fmla="*/ 2393485 w 5851096"/>
              <a:gd name="connsiteY405" fmla="*/ 1361522 h 3089525"/>
              <a:gd name="connsiteX406" fmla="*/ 2392864 w 5851096"/>
              <a:gd name="connsiteY406" fmla="*/ 1373376 h 3089525"/>
              <a:gd name="connsiteX407" fmla="*/ 2392342 w 5851096"/>
              <a:gd name="connsiteY407" fmla="*/ 1373341 h 3089525"/>
              <a:gd name="connsiteX408" fmla="*/ 2392315 w 5851096"/>
              <a:gd name="connsiteY408" fmla="*/ 1373854 h 3089525"/>
              <a:gd name="connsiteX409" fmla="*/ 2374407 w 5851096"/>
              <a:gd name="connsiteY409" fmla="*/ 1372169 h 3089525"/>
              <a:gd name="connsiteX410" fmla="*/ 2274580 w 5851096"/>
              <a:gd name="connsiteY410" fmla="*/ 1362780 h 3089525"/>
              <a:gd name="connsiteX411" fmla="*/ 2257615 w 5851096"/>
              <a:gd name="connsiteY411" fmla="*/ 1361184 h 3089525"/>
              <a:gd name="connsiteX412" fmla="*/ 2257494 w 5851096"/>
              <a:gd name="connsiteY412" fmla="*/ 1359994 h 3089525"/>
              <a:gd name="connsiteX413" fmla="*/ 1535500 w 5851096"/>
              <a:gd name="connsiteY413" fmla="*/ 641878 h 3089525"/>
              <a:gd name="connsiteX414" fmla="*/ 1534972 w 5851096"/>
              <a:gd name="connsiteY414" fmla="*/ 641812 h 3089525"/>
              <a:gd name="connsiteX415" fmla="*/ 1534408 w 5851096"/>
              <a:gd name="connsiteY415" fmla="*/ 634895 h 3089525"/>
              <a:gd name="connsiteX416" fmla="*/ 1526597 w 5851096"/>
              <a:gd name="connsiteY416" fmla="*/ 539073 h 3089525"/>
              <a:gd name="connsiteX417" fmla="*/ 1525164 w 5851096"/>
              <a:gd name="connsiteY417" fmla="*/ 521483 h 3089525"/>
              <a:gd name="connsiteX418" fmla="*/ 1525164 w 5851096"/>
              <a:gd name="connsiteY418" fmla="*/ 2279702 h 3089525"/>
              <a:gd name="connsiteX419" fmla="*/ 1525785 w 5851096"/>
              <a:gd name="connsiteY419" fmla="*/ 2267848 h 3089525"/>
              <a:gd name="connsiteX420" fmla="*/ 1526306 w 5851096"/>
              <a:gd name="connsiteY420" fmla="*/ 2267882 h 3089525"/>
              <a:gd name="connsiteX421" fmla="*/ 1526333 w 5851096"/>
              <a:gd name="connsiteY421" fmla="*/ 2267371 h 3089525"/>
              <a:gd name="connsiteX422" fmla="*/ 1544208 w 5851096"/>
              <a:gd name="connsiteY422" fmla="*/ 2269052 h 3089525"/>
              <a:gd name="connsiteX423" fmla="*/ 1644072 w 5851096"/>
              <a:gd name="connsiteY423" fmla="*/ 2278445 h 3089525"/>
              <a:gd name="connsiteX424" fmla="*/ 1661032 w 5851096"/>
              <a:gd name="connsiteY424" fmla="*/ 2280040 h 3089525"/>
              <a:gd name="connsiteX425" fmla="*/ 1661154 w 5851096"/>
              <a:gd name="connsiteY425" fmla="*/ 2281230 h 3089525"/>
              <a:gd name="connsiteX426" fmla="*/ 2383148 w 5851096"/>
              <a:gd name="connsiteY426" fmla="*/ 2999346 h 3089525"/>
              <a:gd name="connsiteX427" fmla="*/ 2383678 w 5851096"/>
              <a:gd name="connsiteY427" fmla="*/ 2999411 h 3089525"/>
              <a:gd name="connsiteX428" fmla="*/ 2384242 w 5851096"/>
              <a:gd name="connsiteY428" fmla="*/ 3006343 h 3089525"/>
              <a:gd name="connsiteX429" fmla="*/ 2391022 w 5851096"/>
              <a:gd name="connsiteY429" fmla="*/ 3089525 h 3089525"/>
              <a:gd name="connsiteX430" fmla="*/ 2140581 w 5851096"/>
              <a:gd name="connsiteY430" fmla="*/ 3089525 h 3089525"/>
              <a:gd name="connsiteX431" fmla="*/ 2120847 w 5851096"/>
              <a:gd name="connsiteY431" fmla="*/ 3084683 h 3089525"/>
              <a:gd name="connsiteX432" fmla="*/ 1535500 w 5851096"/>
              <a:gd name="connsiteY432" fmla="*/ 2400097 h 3089525"/>
              <a:gd name="connsiteX433" fmla="*/ 1534972 w 5851096"/>
              <a:gd name="connsiteY433" fmla="*/ 2400032 h 3089525"/>
              <a:gd name="connsiteX434" fmla="*/ 1534408 w 5851096"/>
              <a:gd name="connsiteY434" fmla="*/ 2393114 h 3089525"/>
              <a:gd name="connsiteX435" fmla="*/ 1526597 w 5851096"/>
              <a:gd name="connsiteY435" fmla="*/ 2297292 h 3089525"/>
              <a:gd name="connsiteX436" fmla="*/ 1525164 w 5851096"/>
              <a:gd name="connsiteY436" fmla="*/ 2279702 h 3089525"/>
              <a:gd name="connsiteX437" fmla="*/ 1525162 w 5851096"/>
              <a:gd name="connsiteY437" fmla="*/ 486299 h 3089525"/>
              <a:gd name="connsiteX438" fmla="*/ 1526595 w 5851096"/>
              <a:gd name="connsiteY438" fmla="*/ 468842 h 3089525"/>
              <a:gd name="connsiteX439" fmla="*/ 1534403 w 5851096"/>
              <a:gd name="connsiteY439" fmla="*/ 373792 h 3089525"/>
              <a:gd name="connsiteX440" fmla="*/ 1534969 w 5851096"/>
              <a:gd name="connsiteY440" fmla="*/ 366915 h 3089525"/>
              <a:gd name="connsiteX441" fmla="*/ 1535497 w 5851096"/>
              <a:gd name="connsiteY441" fmla="*/ 366850 h 3089525"/>
              <a:gd name="connsiteX442" fmla="*/ 1623594 w 5851096"/>
              <a:gd name="connsiteY442" fmla="*/ 100280 h 3089525"/>
              <a:gd name="connsiteX443" fmla="*/ 1689117 w 5851096"/>
              <a:gd name="connsiteY443" fmla="*/ 0 h 3089525"/>
              <a:gd name="connsiteX444" fmla="*/ 1865257 w 5851096"/>
              <a:gd name="connsiteY444" fmla="*/ 0 h 3089525"/>
              <a:gd name="connsiteX445" fmla="*/ 1793882 w 5851096"/>
              <a:gd name="connsiteY445" fmla="*/ 79433 h 3089525"/>
              <a:gd name="connsiteX446" fmla="*/ 1675140 w 5851096"/>
              <a:gd name="connsiteY446" fmla="*/ 349642 h 3089525"/>
              <a:gd name="connsiteX447" fmla="*/ 2134358 w 5851096"/>
              <a:gd name="connsiteY447" fmla="*/ 45955 h 3089525"/>
              <a:gd name="connsiteX448" fmla="*/ 2157611 w 5851096"/>
              <a:gd name="connsiteY448" fmla="*/ 0 h 3089525"/>
              <a:gd name="connsiteX449" fmla="*/ 2313103 w 5851096"/>
              <a:gd name="connsiteY449" fmla="*/ 0 h 3089525"/>
              <a:gd name="connsiteX450" fmla="*/ 2258874 w 5851096"/>
              <a:gd name="connsiteY450" fmla="*/ 99096 h 3089525"/>
              <a:gd name="connsiteX451" fmla="*/ 1661151 w 5851096"/>
              <a:gd name="connsiteY451" fmla="*/ 484784 h 3089525"/>
              <a:gd name="connsiteX452" fmla="*/ 1661030 w 5851096"/>
              <a:gd name="connsiteY452" fmla="*/ 485964 h 3089525"/>
              <a:gd name="connsiteX453" fmla="*/ 1644066 w 5851096"/>
              <a:gd name="connsiteY453" fmla="*/ 487548 h 3089525"/>
              <a:gd name="connsiteX454" fmla="*/ 1544239 w 5851096"/>
              <a:gd name="connsiteY454" fmla="*/ 496864 h 3089525"/>
              <a:gd name="connsiteX455" fmla="*/ 1526331 w 5851096"/>
              <a:gd name="connsiteY455" fmla="*/ 498535 h 3089525"/>
              <a:gd name="connsiteX456" fmla="*/ 1526304 w 5851096"/>
              <a:gd name="connsiteY456" fmla="*/ 498027 h 3089525"/>
              <a:gd name="connsiteX457" fmla="*/ 1525782 w 5851096"/>
              <a:gd name="connsiteY457" fmla="*/ 498061 h 3089525"/>
              <a:gd name="connsiteX458" fmla="*/ 1525162 w 5851096"/>
              <a:gd name="connsiteY458" fmla="*/ 486299 h 3089525"/>
              <a:gd name="connsiteX459" fmla="*/ 1525161 w 5851096"/>
              <a:gd name="connsiteY459" fmla="*/ 2244520 h 3089525"/>
              <a:gd name="connsiteX460" fmla="*/ 1526595 w 5851096"/>
              <a:gd name="connsiteY460" fmla="*/ 2227062 h 3089525"/>
              <a:gd name="connsiteX461" fmla="*/ 1534403 w 5851096"/>
              <a:gd name="connsiteY461" fmla="*/ 2132012 h 3089525"/>
              <a:gd name="connsiteX462" fmla="*/ 1534969 w 5851096"/>
              <a:gd name="connsiteY462" fmla="*/ 2125135 h 3089525"/>
              <a:gd name="connsiteX463" fmla="*/ 1535497 w 5851096"/>
              <a:gd name="connsiteY463" fmla="*/ 2125070 h 3089525"/>
              <a:gd name="connsiteX464" fmla="*/ 2257491 w 5851096"/>
              <a:gd name="connsiteY464" fmla="*/ 1412593 h 3089525"/>
              <a:gd name="connsiteX465" fmla="*/ 2257613 w 5851096"/>
              <a:gd name="connsiteY465" fmla="*/ 1411413 h 3089525"/>
              <a:gd name="connsiteX466" fmla="*/ 2274574 w 5851096"/>
              <a:gd name="connsiteY466" fmla="*/ 1409831 h 3089525"/>
              <a:gd name="connsiteX467" fmla="*/ 2374437 w 5851096"/>
              <a:gd name="connsiteY467" fmla="*/ 1400511 h 3089525"/>
              <a:gd name="connsiteX468" fmla="*/ 2392313 w 5851096"/>
              <a:gd name="connsiteY468" fmla="*/ 1398843 h 3089525"/>
              <a:gd name="connsiteX469" fmla="*/ 2392341 w 5851096"/>
              <a:gd name="connsiteY469" fmla="*/ 1399351 h 3089525"/>
              <a:gd name="connsiteX470" fmla="*/ 2392861 w 5851096"/>
              <a:gd name="connsiteY470" fmla="*/ 1399317 h 3089525"/>
              <a:gd name="connsiteX471" fmla="*/ 2393483 w 5851096"/>
              <a:gd name="connsiteY471" fmla="*/ 1411078 h 3089525"/>
              <a:gd name="connsiteX472" fmla="*/ 2392048 w 5851096"/>
              <a:gd name="connsiteY472" fmla="*/ 1428529 h 3089525"/>
              <a:gd name="connsiteX473" fmla="*/ 2384237 w 5851096"/>
              <a:gd name="connsiteY473" fmla="*/ 1523599 h 3089525"/>
              <a:gd name="connsiteX474" fmla="*/ 2383674 w 5851096"/>
              <a:gd name="connsiteY474" fmla="*/ 1530463 h 3089525"/>
              <a:gd name="connsiteX475" fmla="*/ 2383145 w 5851096"/>
              <a:gd name="connsiteY475" fmla="*/ 1530527 h 3089525"/>
              <a:gd name="connsiteX476" fmla="*/ 1661151 w 5851096"/>
              <a:gd name="connsiteY476" fmla="*/ 2243004 h 3089525"/>
              <a:gd name="connsiteX477" fmla="*/ 1661030 w 5851096"/>
              <a:gd name="connsiteY477" fmla="*/ 2244184 h 3089525"/>
              <a:gd name="connsiteX478" fmla="*/ 1644066 w 5851096"/>
              <a:gd name="connsiteY478" fmla="*/ 2245767 h 3089525"/>
              <a:gd name="connsiteX479" fmla="*/ 1544238 w 5851096"/>
              <a:gd name="connsiteY479" fmla="*/ 2255084 h 3089525"/>
              <a:gd name="connsiteX480" fmla="*/ 1526331 w 5851096"/>
              <a:gd name="connsiteY480" fmla="*/ 2256755 h 3089525"/>
              <a:gd name="connsiteX481" fmla="*/ 1526304 w 5851096"/>
              <a:gd name="connsiteY481" fmla="*/ 2256246 h 3089525"/>
              <a:gd name="connsiteX482" fmla="*/ 1525782 w 5851096"/>
              <a:gd name="connsiteY482" fmla="*/ 2256280 h 3089525"/>
              <a:gd name="connsiteX483" fmla="*/ 1525161 w 5851096"/>
              <a:gd name="connsiteY483" fmla="*/ 2244520 h 3089525"/>
              <a:gd name="connsiteX484" fmla="*/ 785360 w 5851096"/>
              <a:gd name="connsiteY484" fmla="*/ 1223782 h 3089525"/>
              <a:gd name="connsiteX485" fmla="*/ 1353724 w 5851096"/>
              <a:gd name="connsiteY485" fmla="*/ 659222 h 3089525"/>
              <a:gd name="connsiteX486" fmla="*/ 785360 w 5851096"/>
              <a:gd name="connsiteY486" fmla="*/ 1223782 h 3089525"/>
              <a:gd name="connsiteX487" fmla="*/ 785360 w 5851096"/>
              <a:gd name="connsiteY487" fmla="*/ 1547735 h 3089525"/>
              <a:gd name="connsiteX488" fmla="*/ 1353724 w 5851096"/>
              <a:gd name="connsiteY488" fmla="*/ 2107862 h 3089525"/>
              <a:gd name="connsiteX489" fmla="*/ 785360 w 5851096"/>
              <a:gd name="connsiteY489" fmla="*/ 1547735 h 3089525"/>
              <a:gd name="connsiteX490" fmla="*/ 785360 w 5851096"/>
              <a:gd name="connsiteY490" fmla="*/ 2982001 h 3089525"/>
              <a:gd name="connsiteX491" fmla="*/ 1353724 w 5851096"/>
              <a:gd name="connsiteY491" fmla="*/ 2417442 h 3089525"/>
              <a:gd name="connsiteX492" fmla="*/ 785360 w 5851096"/>
              <a:gd name="connsiteY492" fmla="*/ 2982001 h 3089525"/>
              <a:gd name="connsiteX493" fmla="*/ 715762 w 5851096"/>
              <a:gd name="connsiteY493" fmla="*/ 0 h 3089525"/>
              <a:gd name="connsiteX494" fmla="*/ 871255 w 5851096"/>
              <a:gd name="connsiteY494" fmla="*/ 0 h 3089525"/>
              <a:gd name="connsiteX495" fmla="*/ 894508 w 5851096"/>
              <a:gd name="connsiteY495" fmla="*/ 45955 h 3089525"/>
              <a:gd name="connsiteX496" fmla="*/ 1353724 w 5851096"/>
              <a:gd name="connsiteY496" fmla="*/ 349642 h 3089525"/>
              <a:gd name="connsiteX497" fmla="*/ 1234983 w 5851096"/>
              <a:gd name="connsiteY497" fmla="*/ 79433 h 3089525"/>
              <a:gd name="connsiteX498" fmla="*/ 1163608 w 5851096"/>
              <a:gd name="connsiteY498" fmla="*/ 0 h 3089525"/>
              <a:gd name="connsiteX499" fmla="*/ 1339748 w 5851096"/>
              <a:gd name="connsiteY499" fmla="*/ 0 h 3089525"/>
              <a:gd name="connsiteX500" fmla="*/ 1405271 w 5851096"/>
              <a:gd name="connsiteY500" fmla="*/ 100280 h 3089525"/>
              <a:gd name="connsiteX501" fmla="*/ 1493366 w 5851096"/>
              <a:gd name="connsiteY501" fmla="*/ 366850 h 3089525"/>
              <a:gd name="connsiteX502" fmla="*/ 1493895 w 5851096"/>
              <a:gd name="connsiteY502" fmla="*/ 366914 h 3089525"/>
              <a:gd name="connsiteX503" fmla="*/ 1494460 w 5851096"/>
              <a:gd name="connsiteY503" fmla="*/ 373792 h 3089525"/>
              <a:gd name="connsiteX504" fmla="*/ 1502268 w 5851096"/>
              <a:gd name="connsiteY504" fmla="*/ 468842 h 3089525"/>
              <a:gd name="connsiteX505" fmla="*/ 1503703 w 5851096"/>
              <a:gd name="connsiteY505" fmla="*/ 486299 h 3089525"/>
              <a:gd name="connsiteX506" fmla="*/ 1503082 w 5851096"/>
              <a:gd name="connsiteY506" fmla="*/ 498061 h 3089525"/>
              <a:gd name="connsiteX507" fmla="*/ 1502560 w 5851096"/>
              <a:gd name="connsiteY507" fmla="*/ 498027 h 3089525"/>
              <a:gd name="connsiteX508" fmla="*/ 1502533 w 5851096"/>
              <a:gd name="connsiteY508" fmla="*/ 498535 h 3089525"/>
              <a:gd name="connsiteX509" fmla="*/ 1484625 w 5851096"/>
              <a:gd name="connsiteY509" fmla="*/ 496864 h 3089525"/>
              <a:gd name="connsiteX510" fmla="*/ 1384798 w 5851096"/>
              <a:gd name="connsiteY510" fmla="*/ 487548 h 3089525"/>
              <a:gd name="connsiteX511" fmla="*/ 1367833 w 5851096"/>
              <a:gd name="connsiteY511" fmla="*/ 485964 h 3089525"/>
              <a:gd name="connsiteX512" fmla="*/ 1367712 w 5851096"/>
              <a:gd name="connsiteY512" fmla="*/ 484784 h 3089525"/>
              <a:gd name="connsiteX513" fmla="*/ 769992 w 5851096"/>
              <a:gd name="connsiteY513" fmla="*/ 99096 h 3089525"/>
              <a:gd name="connsiteX514" fmla="*/ 637843 w 5851096"/>
              <a:gd name="connsiteY514" fmla="*/ 3089525 h 3089525"/>
              <a:gd name="connsiteX515" fmla="*/ 644623 w 5851096"/>
              <a:gd name="connsiteY515" fmla="*/ 3006343 h 3089525"/>
              <a:gd name="connsiteX516" fmla="*/ 645189 w 5851096"/>
              <a:gd name="connsiteY516" fmla="*/ 2999411 h 3089525"/>
              <a:gd name="connsiteX517" fmla="*/ 645717 w 5851096"/>
              <a:gd name="connsiteY517" fmla="*/ 2999346 h 3089525"/>
              <a:gd name="connsiteX518" fmla="*/ 1367711 w 5851096"/>
              <a:gd name="connsiteY518" fmla="*/ 2281230 h 3089525"/>
              <a:gd name="connsiteX519" fmla="*/ 1367833 w 5851096"/>
              <a:gd name="connsiteY519" fmla="*/ 2280040 h 3089525"/>
              <a:gd name="connsiteX520" fmla="*/ 1384794 w 5851096"/>
              <a:gd name="connsiteY520" fmla="*/ 2278445 h 3089525"/>
              <a:gd name="connsiteX521" fmla="*/ 1484657 w 5851096"/>
              <a:gd name="connsiteY521" fmla="*/ 2269052 h 3089525"/>
              <a:gd name="connsiteX522" fmla="*/ 1502533 w 5851096"/>
              <a:gd name="connsiteY522" fmla="*/ 2267371 h 3089525"/>
              <a:gd name="connsiteX523" fmla="*/ 1502560 w 5851096"/>
              <a:gd name="connsiteY523" fmla="*/ 2267882 h 3089525"/>
              <a:gd name="connsiteX524" fmla="*/ 1503081 w 5851096"/>
              <a:gd name="connsiteY524" fmla="*/ 2267848 h 3089525"/>
              <a:gd name="connsiteX525" fmla="*/ 1503703 w 5851096"/>
              <a:gd name="connsiteY525" fmla="*/ 2279702 h 3089525"/>
              <a:gd name="connsiteX526" fmla="*/ 1502268 w 5851096"/>
              <a:gd name="connsiteY526" fmla="*/ 2297292 h 3089525"/>
              <a:gd name="connsiteX527" fmla="*/ 1494457 w 5851096"/>
              <a:gd name="connsiteY527" fmla="*/ 2393114 h 3089525"/>
              <a:gd name="connsiteX528" fmla="*/ 1493894 w 5851096"/>
              <a:gd name="connsiteY528" fmla="*/ 2400032 h 3089525"/>
              <a:gd name="connsiteX529" fmla="*/ 1493365 w 5851096"/>
              <a:gd name="connsiteY529" fmla="*/ 2400097 h 3089525"/>
              <a:gd name="connsiteX530" fmla="*/ 908018 w 5851096"/>
              <a:gd name="connsiteY530" fmla="*/ 3084683 h 3089525"/>
              <a:gd name="connsiteX531" fmla="*/ 888285 w 5851096"/>
              <a:gd name="connsiteY531" fmla="*/ 3089525 h 3089525"/>
              <a:gd name="connsiteX532" fmla="*/ 635382 w 5851096"/>
              <a:gd name="connsiteY532" fmla="*/ 1361522 h 3089525"/>
              <a:gd name="connsiteX533" fmla="*/ 636815 w 5851096"/>
              <a:gd name="connsiteY533" fmla="*/ 1343926 h 3089525"/>
              <a:gd name="connsiteX534" fmla="*/ 644623 w 5851096"/>
              <a:gd name="connsiteY534" fmla="*/ 1248124 h 3089525"/>
              <a:gd name="connsiteX535" fmla="*/ 645189 w 5851096"/>
              <a:gd name="connsiteY535" fmla="*/ 1241192 h 3089525"/>
              <a:gd name="connsiteX536" fmla="*/ 645717 w 5851096"/>
              <a:gd name="connsiteY536" fmla="*/ 1241127 h 3089525"/>
              <a:gd name="connsiteX537" fmla="*/ 1367711 w 5851096"/>
              <a:gd name="connsiteY537" fmla="*/ 523010 h 3089525"/>
              <a:gd name="connsiteX538" fmla="*/ 1367833 w 5851096"/>
              <a:gd name="connsiteY538" fmla="*/ 521820 h 3089525"/>
              <a:gd name="connsiteX539" fmla="*/ 1384794 w 5851096"/>
              <a:gd name="connsiteY539" fmla="*/ 520226 h 3089525"/>
              <a:gd name="connsiteX540" fmla="*/ 1484657 w 5851096"/>
              <a:gd name="connsiteY540" fmla="*/ 510833 h 3089525"/>
              <a:gd name="connsiteX541" fmla="*/ 1502533 w 5851096"/>
              <a:gd name="connsiteY541" fmla="*/ 509151 h 3089525"/>
              <a:gd name="connsiteX542" fmla="*/ 1502560 w 5851096"/>
              <a:gd name="connsiteY542" fmla="*/ 509663 h 3089525"/>
              <a:gd name="connsiteX543" fmla="*/ 1503081 w 5851096"/>
              <a:gd name="connsiteY543" fmla="*/ 509629 h 3089525"/>
              <a:gd name="connsiteX544" fmla="*/ 1503703 w 5851096"/>
              <a:gd name="connsiteY544" fmla="*/ 521483 h 3089525"/>
              <a:gd name="connsiteX545" fmla="*/ 1502268 w 5851096"/>
              <a:gd name="connsiteY545" fmla="*/ 539073 h 3089525"/>
              <a:gd name="connsiteX546" fmla="*/ 1494457 w 5851096"/>
              <a:gd name="connsiteY546" fmla="*/ 634895 h 3089525"/>
              <a:gd name="connsiteX547" fmla="*/ 1493894 w 5851096"/>
              <a:gd name="connsiteY547" fmla="*/ 641812 h 3089525"/>
              <a:gd name="connsiteX548" fmla="*/ 1493365 w 5851096"/>
              <a:gd name="connsiteY548" fmla="*/ 641878 h 3089525"/>
              <a:gd name="connsiteX549" fmla="*/ 771371 w 5851096"/>
              <a:gd name="connsiteY549" fmla="*/ 1359994 h 3089525"/>
              <a:gd name="connsiteX550" fmla="*/ 771250 w 5851096"/>
              <a:gd name="connsiteY550" fmla="*/ 1361184 h 3089525"/>
              <a:gd name="connsiteX551" fmla="*/ 754286 w 5851096"/>
              <a:gd name="connsiteY551" fmla="*/ 1362780 h 3089525"/>
              <a:gd name="connsiteX552" fmla="*/ 654458 w 5851096"/>
              <a:gd name="connsiteY552" fmla="*/ 1372169 h 3089525"/>
              <a:gd name="connsiteX553" fmla="*/ 636551 w 5851096"/>
              <a:gd name="connsiteY553" fmla="*/ 1373854 h 3089525"/>
              <a:gd name="connsiteX554" fmla="*/ 636524 w 5851096"/>
              <a:gd name="connsiteY554" fmla="*/ 1373341 h 3089525"/>
              <a:gd name="connsiteX555" fmla="*/ 636002 w 5851096"/>
              <a:gd name="connsiteY555" fmla="*/ 1373376 h 3089525"/>
              <a:gd name="connsiteX556" fmla="*/ 635382 w 5851096"/>
              <a:gd name="connsiteY556" fmla="*/ 1361522 h 3089525"/>
              <a:gd name="connsiteX557" fmla="*/ 635382 w 5851096"/>
              <a:gd name="connsiteY557" fmla="*/ 1411078 h 3089525"/>
              <a:gd name="connsiteX558" fmla="*/ 636003 w 5851096"/>
              <a:gd name="connsiteY558" fmla="*/ 1399317 h 3089525"/>
              <a:gd name="connsiteX559" fmla="*/ 636524 w 5851096"/>
              <a:gd name="connsiteY559" fmla="*/ 1399351 h 3089525"/>
              <a:gd name="connsiteX560" fmla="*/ 636551 w 5851096"/>
              <a:gd name="connsiteY560" fmla="*/ 1398843 h 3089525"/>
              <a:gd name="connsiteX561" fmla="*/ 654426 w 5851096"/>
              <a:gd name="connsiteY561" fmla="*/ 1400511 h 3089525"/>
              <a:gd name="connsiteX562" fmla="*/ 754290 w 5851096"/>
              <a:gd name="connsiteY562" fmla="*/ 1409831 h 3089525"/>
              <a:gd name="connsiteX563" fmla="*/ 771250 w 5851096"/>
              <a:gd name="connsiteY563" fmla="*/ 1411413 h 3089525"/>
              <a:gd name="connsiteX564" fmla="*/ 771372 w 5851096"/>
              <a:gd name="connsiteY564" fmla="*/ 1412593 h 3089525"/>
              <a:gd name="connsiteX565" fmla="*/ 1493366 w 5851096"/>
              <a:gd name="connsiteY565" fmla="*/ 2125070 h 3089525"/>
              <a:gd name="connsiteX566" fmla="*/ 1493895 w 5851096"/>
              <a:gd name="connsiteY566" fmla="*/ 2125135 h 3089525"/>
              <a:gd name="connsiteX567" fmla="*/ 1494460 w 5851096"/>
              <a:gd name="connsiteY567" fmla="*/ 2132012 h 3089525"/>
              <a:gd name="connsiteX568" fmla="*/ 1502268 w 5851096"/>
              <a:gd name="connsiteY568" fmla="*/ 2227062 h 3089525"/>
              <a:gd name="connsiteX569" fmla="*/ 1503703 w 5851096"/>
              <a:gd name="connsiteY569" fmla="*/ 2244520 h 3089525"/>
              <a:gd name="connsiteX570" fmla="*/ 1503082 w 5851096"/>
              <a:gd name="connsiteY570" fmla="*/ 2256280 h 3089525"/>
              <a:gd name="connsiteX571" fmla="*/ 1502560 w 5851096"/>
              <a:gd name="connsiteY571" fmla="*/ 2256246 h 3089525"/>
              <a:gd name="connsiteX572" fmla="*/ 1502533 w 5851096"/>
              <a:gd name="connsiteY572" fmla="*/ 2256755 h 3089525"/>
              <a:gd name="connsiteX573" fmla="*/ 1484625 w 5851096"/>
              <a:gd name="connsiteY573" fmla="*/ 2255084 h 3089525"/>
              <a:gd name="connsiteX574" fmla="*/ 1384798 w 5851096"/>
              <a:gd name="connsiteY574" fmla="*/ 2245767 h 3089525"/>
              <a:gd name="connsiteX575" fmla="*/ 1367833 w 5851096"/>
              <a:gd name="connsiteY575" fmla="*/ 2244184 h 3089525"/>
              <a:gd name="connsiteX576" fmla="*/ 1367712 w 5851096"/>
              <a:gd name="connsiteY576" fmla="*/ 2243004 h 3089525"/>
              <a:gd name="connsiteX577" fmla="*/ 645718 w 5851096"/>
              <a:gd name="connsiteY577" fmla="*/ 1530527 h 3089525"/>
              <a:gd name="connsiteX578" fmla="*/ 645190 w 5851096"/>
              <a:gd name="connsiteY578" fmla="*/ 1530463 h 3089525"/>
              <a:gd name="connsiteX579" fmla="*/ 644626 w 5851096"/>
              <a:gd name="connsiteY579" fmla="*/ 1523599 h 3089525"/>
              <a:gd name="connsiteX580" fmla="*/ 636815 w 5851096"/>
              <a:gd name="connsiteY580" fmla="*/ 1428529 h 3089525"/>
              <a:gd name="connsiteX581" fmla="*/ 635382 w 5851096"/>
              <a:gd name="connsiteY581" fmla="*/ 1411078 h 3089525"/>
              <a:gd name="connsiteX582" fmla="*/ 0 w 5851096"/>
              <a:gd name="connsiteY582" fmla="*/ 120584 h 3089525"/>
              <a:gd name="connsiteX583" fmla="*/ 0 w 5851096"/>
              <a:gd name="connsiteY583" fmla="*/ 0 h 3089525"/>
              <a:gd name="connsiteX584" fmla="*/ 95071 w 5851096"/>
              <a:gd name="connsiteY584" fmla="*/ 0 h 3089525"/>
              <a:gd name="connsiteX585" fmla="*/ 23697 w 5851096"/>
              <a:gd name="connsiteY585" fmla="*/ 79433 h 3089525"/>
              <a:gd name="connsiteX586" fmla="*/ 0 w 5851096"/>
              <a:gd name="connsiteY586" fmla="*/ 459154 h 3089525"/>
              <a:gd name="connsiteX587" fmla="*/ 0 w 5851096"/>
              <a:gd name="connsiteY587" fmla="*/ 322913 h 3089525"/>
              <a:gd name="connsiteX588" fmla="*/ 85961 w 5851096"/>
              <a:gd name="connsiteY588" fmla="*/ 286715 h 3089525"/>
              <a:gd name="connsiteX589" fmla="*/ 364172 w 5851096"/>
              <a:gd name="connsiteY589" fmla="*/ 45955 h 3089525"/>
              <a:gd name="connsiteX590" fmla="*/ 387426 w 5851096"/>
              <a:gd name="connsiteY590" fmla="*/ 0 h 3089525"/>
              <a:gd name="connsiteX591" fmla="*/ 542918 w 5851096"/>
              <a:gd name="connsiteY591" fmla="*/ 0 h 3089525"/>
              <a:gd name="connsiteX592" fmla="*/ 488688 w 5851096"/>
              <a:gd name="connsiteY592" fmla="*/ 99096 h 3089525"/>
              <a:gd name="connsiteX593" fmla="*/ 13938 w 5851096"/>
              <a:gd name="connsiteY593" fmla="*/ 455878 h 3089525"/>
              <a:gd name="connsiteX594" fmla="*/ 0 w 5851096"/>
              <a:gd name="connsiteY594" fmla="*/ 1108862 h 3089525"/>
              <a:gd name="connsiteX595" fmla="*/ 0 w 5851096"/>
              <a:gd name="connsiteY595" fmla="*/ 893255 h 3089525"/>
              <a:gd name="connsiteX596" fmla="*/ 33376 w 5851096"/>
              <a:gd name="connsiteY596" fmla="*/ 945052 h 3089525"/>
              <a:gd name="connsiteX597" fmla="*/ 473320 w 5851096"/>
              <a:gd name="connsiteY597" fmla="*/ 1223782 h 3089525"/>
              <a:gd name="connsiteX598" fmla="*/ 9746 w 5851096"/>
              <a:gd name="connsiteY598" fmla="*/ 689563 h 3089525"/>
              <a:gd name="connsiteX599" fmla="*/ 0 w 5851096"/>
              <a:gd name="connsiteY599" fmla="*/ 686740 h 3089525"/>
              <a:gd name="connsiteX600" fmla="*/ 0 w 5851096"/>
              <a:gd name="connsiteY600" fmla="*/ 549764 h 3089525"/>
              <a:gd name="connsiteX601" fmla="*/ 27617 w 5851096"/>
              <a:gd name="connsiteY601" fmla="*/ 556541 h 3089525"/>
              <a:gd name="connsiteX602" fmla="*/ 612962 w 5851096"/>
              <a:gd name="connsiteY602" fmla="*/ 1241127 h 3089525"/>
              <a:gd name="connsiteX603" fmla="*/ 613492 w 5851096"/>
              <a:gd name="connsiteY603" fmla="*/ 1241192 h 3089525"/>
              <a:gd name="connsiteX604" fmla="*/ 614057 w 5851096"/>
              <a:gd name="connsiteY604" fmla="*/ 1248124 h 3089525"/>
              <a:gd name="connsiteX605" fmla="*/ 621865 w 5851096"/>
              <a:gd name="connsiteY605" fmla="*/ 1343926 h 3089525"/>
              <a:gd name="connsiteX606" fmla="*/ 623299 w 5851096"/>
              <a:gd name="connsiteY606" fmla="*/ 1361522 h 3089525"/>
              <a:gd name="connsiteX607" fmla="*/ 622679 w 5851096"/>
              <a:gd name="connsiteY607" fmla="*/ 1373376 h 3089525"/>
              <a:gd name="connsiteX608" fmla="*/ 622157 w 5851096"/>
              <a:gd name="connsiteY608" fmla="*/ 1373341 h 3089525"/>
              <a:gd name="connsiteX609" fmla="*/ 622129 w 5851096"/>
              <a:gd name="connsiteY609" fmla="*/ 1373854 h 3089525"/>
              <a:gd name="connsiteX610" fmla="*/ 604221 w 5851096"/>
              <a:gd name="connsiteY610" fmla="*/ 1372169 h 3089525"/>
              <a:gd name="connsiteX611" fmla="*/ 504394 w 5851096"/>
              <a:gd name="connsiteY611" fmla="*/ 1362780 h 3089525"/>
              <a:gd name="connsiteX612" fmla="*/ 487429 w 5851096"/>
              <a:gd name="connsiteY612" fmla="*/ 1361184 h 3089525"/>
              <a:gd name="connsiteX613" fmla="*/ 487308 w 5851096"/>
              <a:gd name="connsiteY613" fmla="*/ 1359994 h 3089525"/>
              <a:gd name="connsiteX614" fmla="*/ 5260 w 5851096"/>
              <a:gd name="connsiteY614" fmla="*/ 1114967 h 3089525"/>
              <a:gd name="connsiteX615" fmla="*/ 0 w 5851096"/>
              <a:gd name="connsiteY615" fmla="*/ 2216459 h 3089525"/>
              <a:gd name="connsiteX616" fmla="*/ 0 w 5851096"/>
              <a:gd name="connsiteY616" fmla="*/ 2080559 h 3089525"/>
              <a:gd name="connsiteX617" fmla="*/ 9744 w 5851096"/>
              <a:gd name="connsiteY617" fmla="*/ 2077760 h 3089525"/>
              <a:gd name="connsiteX618" fmla="*/ 473318 w 5851096"/>
              <a:gd name="connsiteY618" fmla="*/ 1547735 h 3089525"/>
              <a:gd name="connsiteX619" fmla="*/ 33374 w 5851096"/>
              <a:gd name="connsiteY619" fmla="*/ 1824276 h 3089525"/>
              <a:gd name="connsiteX620" fmla="*/ 0 w 5851096"/>
              <a:gd name="connsiteY620" fmla="*/ 1875663 h 3089525"/>
              <a:gd name="connsiteX621" fmla="*/ 0 w 5851096"/>
              <a:gd name="connsiteY621" fmla="*/ 1661750 h 3089525"/>
              <a:gd name="connsiteX622" fmla="*/ 5257 w 5851096"/>
              <a:gd name="connsiteY622" fmla="*/ 1655695 h 3089525"/>
              <a:gd name="connsiteX623" fmla="*/ 487305 w 5851096"/>
              <a:gd name="connsiteY623" fmla="*/ 1412593 h 3089525"/>
              <a:gd name="connsiteX624" fmla="*/ 487427 w 5851096"/>
              <a:gd name="connsiteY624" fmla="*/ 1411413 h 3089525"/>
              <a:gd name="connsiteX625" fmla="*/ 504388 w 5851096"/>
              <a:gd name="connsiteY625" fmla="*/ 1409831 h 3089525"/>
              <a:gd name="connsiteX626" fmla="*/ 604251 w 5851096"/>
              <a:gd name="connsiteY626" fmla="*/ 1400511 h 3089525"/>
              <a:gd name="connsiteX627" fmla="*/ 622127 w 5851096"/>
              <a:gd name="connsiteY627" fmla="*/ 1398843 h 3089525"/>
              <a:gd name="connsiteX628" fmla="*/ 622154 w 5851096"/>
              <a:gd name="connsiteY628" fmla="*/ 1399351 h 3089525"/>
              <a:gd name="connsiteX629" fmla="*/ 622675 w 5851096"/>
              <a:gd name="connsiteY629" fmla="*/ 1399317 h 3089525"/>
              <a:gd name="connsiteX630" fmla="*/ 623297 w 5851096"/>
              <a:gd name="connsiteY630" fmla="*/ 1411078 h 3089525"/>
              <a:gd name="connsiteX631" fmla="*/ 621863 w 5851096"/>
              <a:gd name="connsiteY631" fmla="*/ 1428529 h 3089525"/>
              <a:gd name="connsiteX632" fmla="*/ 614051 w 5851096"/>
              <a:gd name="connsiteY632" fmla="*/ 1523599 h 3089525"/>
              <a:gd name="connsiteX633" fmla="*/ 613488 w 5851096"/>
              <a:gd name="connsiteY633" fmla="*/ 1530463 h 3089525"/>
              <a:gd name="connsiteX634" fmla="*/ 612959 w 5851096"/>
              <a:gd name="connsiteY634" fmla="*/ 1530527 h 3089525"/>
              <a:gd name="connsiteX635" fmla="*/ 27613 w 5851096"/>
              <a:gd name="connsiteY635" fmla="*/ 2209736 h 3089525"/>
              <a:gd name="connsiteX636" fmla="*/ 0 w 5851096"/>
              <a:gd name="connsiteY636" fmla="*/ 2867081 h 3089525"/>
              <a:gd name="connsiteX637" fmla="*/ 0 w 5851096"/>
              <a:gd name="connsiteY637" fmla="*/ 2651475 h 3089525"/>
              <a:gd name="connsiteX638" fmla="*/ 33376 w 5851096"/>
              <a:gd name="connsiteY638" fmla="*/ 2703272 h 3089525"/>
              <a:gd name="connsiteX639" fmla="*/ 473320 w 5851096"/>
              <a:gd name="connsiteY639" fmla="*/ 2982001 h 3089525"/>
              <a:gd name="connsiteX640" fmla="*/ 9746 w 5851096"/>
              <a:gd name="connsiteY640" fmla="*/ 2447782 h 3089525"/>
              <a:gd name="connsiteX641" fmla="*/ 0 w 5851096"/>
              <a:gd name="connsiteY641" fmla="*/ 2444960 h 3089525"/>
              <a:gd name="connsiteX642" fmla="*/ 0 w 5851096"/>
              <a:gd name="connsiteY642" fmla="*/ 2307984 h 3089525"/>
              <a:gd name="connsiteX643" fmla="*/ 27617 w 5851096"/>
              <a:gd name="connsiteY643" fmla="*/ 2314760 h 3089525"/>
              <a:gd name="connsiteX644" fmla="*/ 612962 w 5851096"/>
              <a:gd name="connsiteY644" fmla="*/ 2999346 h 3089525"/>
              <a:gd name="connsiteX645" fmla="*/ 613492 w 5851096"/>
              <a:gd name="connsiteY645" fmla="*/ 2999411 h 3089525"/>
              <a:gd name="connsiteX646" fmla="*/ 614056 w 5851096"/>
              <a:gd name="connsiteY646" fmla="*/ 3006343 h 3089525"/>
              <a:gd name="connsiteX647" fmla="*/ 620836 w 5851096"/>
              <a:gd name="connsiteY647" fmla="*/ 3089525 h 3089525"/>
              <a:gd name="connsiteX648" fmla="*/ 370396 w 5851096"/>
              <a:gd name="connsiteY648" fmla="*/ 3089525 h 3089525"/>
              <a:gd name="connsiteX649" fmla="*/ 350661 w 5851096"/>
              <a:gd name="connsiteY649" fmla="*/ 3084682 h 3089525"/>
              <a:gd name="connsiteX650" fmla="*/ 5260 w 5851096"/>
              <a:gd name="connsiteY650" fmla="*/ 2873187 h 308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</a:cxnLst>
            <a:rect l="l" t="t" r="r" b="b"/>
            <a:pathLst>
              <a:path w="5851096" h="3089525">
                <a:moveTo>
                  <a:pt x="5215514" y="659222"/>
                </a:moveTo>
                <a:cubicBezTo>
                  <a:pt x="5271247" y="939930"/>
                  <a:pt x="5495997" y="1162499"/>
                  <a:pt x="5783878" y="1223782"/>
                </a:cubicBezTo>
                <a:cubicBezTo>
                  <a:pt x="5728146" y="943074"/>
                  <a:pt x="5503395" y="720505"/>
                  <a:pt x="5215514" y="659222"/>
                </a:cubicBezTo>
                <a:close/>
                <a:moveTo>
                  <a:pt x="5215514" y="2417442"/>
                </a:moveTo>
                <a:cubicBezTo>
                  <a:pt x="5271247" y="2698150"/>
                  <a:pt x="5495997" y="2920718"/>
                  <a:pt x="5783878" y="2982001"/>
                </a:cubicBezTo>
                <a:cubicBezTo>
                  <a:pt x="5728146" y="2701294"/>
                  <a:pt x="5503395" y="2478725"/>
                  <a:pt x="5215514" y="2417442"/>
                </a:cubicBezTo>
                <a:close/>
                <a:moveTo>
                  <a:pt x="5215512" y="2107862"/>
                </a:moveTo>
                <a:cubicBezTo>
                  <a:pt x="5503392" y="2047060"/>
                  <a:pt x="5728143" y="1826239"/>
                  <a:pt x="5783876" y="1547735"/>
                </a:cubicBezTo>
                <a:cubicBezTo>
                  <a:pt x="5495995" y="1608537"/>
                  <a:pt x="5271244" y="1829358"/>
                  <a:pt x="5215512" y="2107862"/>
                </a:cubicBezTo>
                <a:close/>
                <a:moveTo>
                  <a:pt x="5065535" y="521483"/>
                </a:moveTo>
                <a:lnTo>
                  <a:pt x="5066157" y="509629"/>
                </a:lnTo>
                <a:lnTo>
                  <a:pt x="5066678" y="509663"/>
                </a:lnTo>
                <a:lnTo>
                  <a:pt x="5066705" y="509151"/>
                </a:lnTo>
                <a:lnTo>
                  <a:pt x="5084580" y="510833"/>
                </a:lnTo>
                <a:cubicBezTo>
                  <a:pt x="5118460" y="511379"/>
                  <a:pt x="5151823" y="514468"/>
                  <a:pt x="5184444" y="520226"/>
                </a:cubicBezTo>
                <a:cubicBezTo>
                  <a:pt x="5190277" y="519792"/>
                  <a:pt x="5195851" y="520774"/>
                  <a:pt x="5201405" y="521820"/>
                </a:cubicBezTo>
                <a:lnTo>
                  <a:pt x="5201527" y="523010"/>
                </a:lnTo>
                <a:cubicBezTo>
                  <a:pt x="5483077" y="569171"/>
                  <a:pt x="5718838" y="744362"/>
                  <a:pt x="5841311" y="983324"/>
                </a:cubicBezTo>
                <a:lnTo>
                  <a:pt x="5851096" y="1006985"/>
                </a:lnTo>
                <a:lnTo>
                  <a:pt x="5851096" y="1366179"/>
                </a:lnTo>
                <a:lnTo>
                  <a:pt x="5814952" y="1362779"/>
                </a:lnTo>
                <a:cubicBezTo>
                  <a:pt x="5809118" y="1363214"/>
                  <a:pt x="5803543" y="1362231"/>
                  <a:pt x="5797987" y="1361184"/>
                </a:cubicBezTo>
                <a:lnTo>
                  <a:pt x="5797866" y="1359994"/>
                </a:lnTo>
                <a:cubicBezTo>
                  <a:pt x="5422466" y="1298446"/>
                  <a:pt x="5128467" y="1007510"/>
                  <a:pt x="5075873" y="641878"/>
                </a:cubicBezTo>
                <a:cubicBezTo>
                  <a:pt x="5075697" y="641823"/>
                  <a:pt x="5075522" y="641817"/>
                  <a:pt x="5075344" y="641812"/>
                </a:cubicBezTo>
                <a:lnTo>
                  <a:pt x="5074781" y="634895"/>
                </a:lnTo>
                <a:cubicBezTo>
                  <a:pt x="5069489" y="603550"/>
                  <a:pt x="5066925" y="571542"/>
                  <a:pt x="5066970" y="539073"/>
                </a:cubicBezTo>
                <a:cubicBezTo>
                  <a:pt x="5065597" y="533241"/>
                  <a:pt x="5065535" y="527369"/>
                  <a:pt x="5065535" y="521483"/>
                </a:cubicBezTo>
                <a:close/>
                <a:moveTo>
                  <a:pt x="5065535" y="2279702"/>
                </a:moveTo>
                <a:lnTo>
                  <a:pt x="5066157" y="2267848"/>
                </a:lnTo>
                <a:lnTo>
                  <a:pt x="5066678" y="2267882"/>
                </a:lnTo>
                <a:lnTo>
                  <a:pt x="5066705" y="2267371"/>
                </a:lnTo>
                <a:lnTo>
                  <a:pt x="5084580" y="2269052"/>
                </a:lnTo>
                <a:cubicBezTo>
                  <a:pt x="5118460" y="2269598"/>
                  <a:pt x="5151823" y="2272687"/>
                  <a:pt x="5184444" y="2278445"/>
                </a:cubicBezTo>
                <a:cubicBezTo>
                  <a:pt x="5190277" y="2278011"/>
                  <a:pt x="5195851" y="2278993"/>
                  <a:pt x="5201405" y="2280040"/>
                </a:cubicBezTo>
                <a:lnTo>
                  <a:pt x="5201527" y="2281230"/>
                </a:lnTo>
                <a:cubicBezTo>
                  <a:pt x="5483077" y="2327390"/>
                  <a:pt x="5718838" y="2502582"/>
                  <a:pt x="5841311" y="2741544"/>
                </a:cubicBezTo>
                <a:lnTo>
                  <a:pt x="5851096" y="2765204"/>
                </a:lnTo>
                <a:lnTo>
                  <a:pt x="5851096" y="3089525"/>
                </a:lnTo>
                <a:lnTo>
                  <a:pt x="5680952" y="3089525"/>
                </a:lnTo>
                <a:lnTo>
                  <a:pt x="5661219" y="3084683"/>
                </a:lnTo>
                <a:cubicBezTo>
                  <a:pt x="5352738" y="2982764"/>
                  <a:pt x="5121893" y="2720025"/>
                  <a:pt x="5075873" y="2400097"/>
                </a:cubicBezTo>
                <a:cubicBezTo>
                  <a:pt x="5075697" y="2400042"/>
                  <a:pt x="5075522" y="2400037"/>
                  <a:pt x="5075344" y="2400032"/>
                </a:cubicBezTo>
                <a:lnTo>
                  <a:pt x="5074781" y="2393114"/>
                </a:lnTo>
                <a:cubicBezTo>
                  <a:pt x="5069489" y="2361770"/>
                  <a:pt x="5066925" y="2329761"/>
                  <a:pt x="5066970" y="2297292"/>
                </a:cubicBezTo>
                <a:cubicBezTo>
                  <a:pt x="5065597" y="2291461"/>
                  <a:pt x="5065535" y="2285589"/>
                  <a:pt x="5065535" y="2279702"/>
                </a:cubicBezTo>
                <a:close/>
                <a:moveTo>
                  <a:pt x="5065533" y="486299"/>
                </a:moveTo>
                <a:cubicBezTo>
                  <a:pt x="5065533" y="480458"/>
                  <a:pt x="5065595" y="474631"/>
                  <a:pt x="5066968" y="468842"/>
                </a:cubicBezTo>
                <a:cubicBezTo>
                  <a:pt x="5066923" y="436636"/>
                  <a:pt x="5069486" y="404884"/>
                  <a:pt x="5074776" y="373792"/>
                </a:cubicBezTo>
                <a:lnTo>
                  <a:pt x="5075341" y="366915"/>
                </a:lnTo>
                <a:cubicBezTo>
                  <a:pt x="5075518" y="366910"/>
                  <a:pt x="5075694" y="366905"/>
                  <a:pt x="5075869" y="366850"/>
                </a:cubicBezTo>
                <a:cubicBezTo>
                  <a:pt x="5089628" y="271960"/>
                  <a:pt x="5119903" y="182140"/>
                  <a:pt x="5163966" y="100280"/>
                </a:cubicBezTo>
                <a:lnTo>
                  <a:pt x="5229488" y="0"/>
                </a:lnTo>
                <a:lnTo>
                  <a:pt x="5405629" y="0"/>
                </a:lnTo>
                <a:lnTo>
                  <a:pt x="5334254" y="79433"/>
                </a:lnTo>
                <a:cubicBezTo>
                  <a:pt x="5276439" y="159050"/>
                  <a:pt x="5235311" y="250706"/>
                  <a:pt x="5215512" y="349642"/>
                </a:cubicBezTo>
                <a:cubicBezTo>
                  <a:pt x="5406992" y="309201"/>
                  <a:pt x="5570544" y="197965"/>
                  <a:pt x="5674730" y="45955"/>
                </a:cubicBezTo>
                <a:lnTo>
                  <a:pt x="5697983" y="0"/>
                </a:lnTo>
                <a:lnTo>
                  <a:pt x="5851096" y="0"/>
                </a:lnTo>
                <a:lnTo>
                  <a:pt x="5851096" y="4349"/>
                </a:lnTo>
                <a:lnTo>
                  <a:pt x="5799246" y="99096"/>
                </a:lnTo>
                <a:cubicBezTo>
                  <a:pt x="5669765" y="299632"/>
                  <a:pt x="5454064" y="443705"/>
                  <a:pt x="5201524" y="484784"/>
                </a:cubicBezTo>
                <a:lnTo>
                  <a:pt x="5201403" y="485964"/>
                </a:lnTo>
                <a:cubicBezTo>
                  <a:pt x="5195847" y="487004"/>
                  <a:pt x="5190272" y="487979"/>
                  <a:pt x="5184438" y="487548"/>
                </a:cubicBezTo>
                <a:cubicBezTo>
                  <a:pt x="5151829" y="493257"/>
                  <a:pt x="5118478" y="496322"/>
                  <a:pt x="5084610" y="496864"/>
                </a:cubicBezTo>
                <a:lnTo>
                  <a:pt x="5066703" y="498535"/>
                </a:lnTo>
                <a:lnTo>
                  <a:pt x="5066676" y="498027"/>
                </a:lnTo>
                <a:lnTo>
                  <a:pt x="5066154" y="498061"/>
                </a:lnTo>
                <a:cubicBezTo>
                  <a:pt x="5065562" y="494151"/>
                  <a:pt x="5065533" y="490228"/>
                  <a:pt x="5065533" y="486299"/>
                </a:cubicBezTo>
                <a:close/>
                <a:moveTo>
                  <a:pt x="5065533" y="2244520"/>
                </a:moveTo>
                <a:cubicBezTo>
                  <a:pt x="5065533" y="2238678"/>
                  <a:pt x="5065595" y="2232850"/>
                  <a:pt x="5066968" y="2227062"/>
                </a:cubicBezTo>
                <a:cubicBezTo>
                  <a:pt x="5066923" y="2194855"/>
                  <a:pt x="5069486" y="2163105"/>
                  <a:pt x="5074776" y="2132012"/>
                </a:cubicBezTo>
                <a:lnTo>
                  <a:pt x="5075341" y="2125135"/>
                </a:lnTo>
                <a:cubicBezTo>
                  <a:pt x="5075518" y="2125130"/>
                  <a:pt x="5075694" y="2125125"/>
                  <a:pt x="5075869" y="2125070"/>
                </a:cubicBezTo>
                <a:cubicBezTo>
                  <a:pt x="5128465" y="1762307"/>
                  <a:pt x="5422464" y="1473657"/>
                  <a:pt x="5797863" y="1412593"/>
                </a:cubicBezTo>
                <a:lnTo>
                  <a:pt x="5797985" y="1411413"/>
                </a:lnTo>
                <a:cubicBezTo>
                  <a:pt x="5803539" y="1410374"/>
                  <a:pt x="5809112" y="1409399"/>
                  <a:pt x="5814946" y="1409830"/>
                </a:cubicBezTo>
                <a:lnTo>
                  <a:pt x="5851096" y="1406457"/>
                </a:lnTo>
                <a:lnTo>
                  <a:pt x="5851096" y="1762823"/>
                </a:lnTo>
                <a:lnTo>
                  <a:pt x="5841309" y="1786304"/>
                </a:lnTo>
                <a:cubicBezTo>
                  <a:pt x="5718836" y="2023390"/>
                  <a:pt x="5483074" y="2197206"/>
                  <a:pt x="5201524" y="2243004"/>
                </a:cubicBezTo>
                <a:lnTo>
                  <a:pt x="5201403" y="2244184"/>
                </a:lnTo>
                <a:cubicBezTo>
                  <a:pt x="5195847" y="2245223"/>
                  <a:pt x="5190272" y="2246198"/>
                  <a:pt x="5184438" y="2245767"/>
                </a:cubicBezTo>
                <a:cubicBezTo>
                  <a:pt x="5151829" y="2251477"/>
                  <a:pt x="5118478" y="2254542"/>
                  <a:pt x="5084610" y="2255084"/>
                </a:cubicBezTo>
                <a:lnTo>
                  <a:pt x="5066703" y="2256755"/>
                </a:lnTo>
                <a:lnTo>
                  <a:pt x="5066676" y="2256246"/>
                </a:lnTo>
                <a:lnTo>
                  <a:pt x="5066154" y="2256280"/>
                </a:lnTo>
                <a:cubicBezTo>
                  <a:pt x="5065562" y="2252372"/>
                  <a:pt x="5065533" y="2248449"/>
                  <a:pt x="5065533" y="2244520"/>
                </a:cubicBezTo>
                <a:close/>
                <a:moveTo>
                  <a:pt x="4325732" y="1223782"/>
                </a:moveTo>
                <a:cubicBezTo>
                  <a:pt x="4613612" y="1162499"/>
                  <a:pt x="4838363" y="939930"/>
                  <a:pt x="4894096" y="659222"/>
                </a:cubicBezTo>
                <a:cubicBezTo>
                  <a:pt x="4606215" y="720505"/>
                  <a:pt x="4381464" y="943074"/>
                  <a:pt x="4325732" y="1223782"/>
                </a:cubicBezTo>
                <a:close/>
                <a:moveTo>
                  <a:pt x="4325732" y="1547735"/>
                </a:moveTo>
                <a:cubicBezTo>
                  <a:pt x="4381465" y="1826239"/>
                  <a:pt x="4606215" y="2047060"/>
                  <a:pt x="4894096" y="2107862"/>
                </a:cubicBezTo>
                <a:cubicBezTo>
                  <a:pt x="4838364" y="1829358"/>
                  <a:pt x="4613612" y="1608537"/>
                  <a:pt x="4325732" y="1547735"/>
                </a:cubicBezTo>
                <a:close/>
                <a:moveTo>
                  <a:pt x="4325732" y="2982001"/>
                </a:moveTo>
                <a:cubicBezTo>
                  <a:pt x="4613612" y="2920718"/>
                  <a:pt x="4838363" y="2698150"/>
                  <a:pt x="4894096" y="2417442"/>
                </a:cubicBezTo>
                <a:cubicBezTo>
                  <a:pt x="4606215" y="2478725"/>
                  <a:pt x="4381464" y="2701294"/>
                  <a:pt x="4325732" y="2982001"/>
                </a:cubicBezTo>
                <a:close/>
                <a:moveTo>
                  <a:pt x="4256134" y="0"/>
                </a:moveTo>
                <a:lnTo>
                  <a:pt x="4411625" y="0"/>
                </a:lnTo>
                <a:lnTo>
                  <a:pt x="4434878" y="45955"/>
                </a:lnTo>
                <a:cubicBezTo>
                  <a:pt x="4539065" y="197965"/>
                  <a:pt x="4702616" y="309201"/>
                  <a:pt x="4894096" y="349642"/>
                </a:cubicBezTo>
                <a:cubicBezTo>
                  <a:pt x="4874298" y="250706"/>
                  <a:pt x="4833170" y="159050"/>
                  <a:pt x="4775353" y="79433"/>
                </a:cubicBezTo>
                <a:lnTo>
                  <a:pt x="4703980" y="0"/>
                </a:lnTo>
                <a:lnTo>
                  <a:pt x="4880119" y="0"/>
                </a:lnTo>
                <a:lnTo>
                  <a:pt x="4945641" y="100280"/>
                </a:lnTo>
                <a:cubicBezTo>
                  <a:pt x="4989705" y="182140"/>
                  <a:pt x="5019980" y="271960"/>
                  <a:pt x="5033738" y="366850"/>
                </a:cubicBezTo>
                <a:cubicBezTo>
                  <a:pt x="5033914" y="366905"/>
                  <a:pt x="5034090" y="366910"/>
                  <a:pt x="5034267" y="366915"/>
                </a:cubicBezTo>
                <a:lnTo>
                  <a:pt x="5034832" y="373792"/>
                </a:lnTo>
                <a:cubicBezTo>
                  <a:pt x="5040122" y="404884"/>
                  <a:pt x="5042685" y="436636"/>
                  <a:pt x="5042640" y="468842"/>
                </a:cubicBezTo>
                <a:cubicBezTo>
                  <a:pt x="5044013" y="474631"/>
                  <a:pt x="5044074" y="480458"/>
                  <a:pt x="5044074" y="486299"/>
                </a:cubicBezTo>
                <a:cubicBezTo>
                  <a:pt x="5044074" y="490228"/>
                  <a:pt x="5044046" y="494151"/>
                  <a:pt x="5043454" y="498061"/>
                </a:cubicBezTo>
                <a:lnTo>
                  <a:pt x="5042932" y="498027"/>
                </a:lnTo>
                <a:lnTo>
                  <a:pt x="5042905" y="498535"/>
                </a:lnTo>
                <a:lnTo>
                  <a:pt x="5024997" y="496864"/>
                </a:lnTo>
                <a:cubicBezTo>
                  <a:pt x="4991129" y="496322"/>
                  <a:pt x="4957779" y="493257"/>
                  <a:pt x="4925170" y="487548"/>
                </a:cubicBezTo>
                <a:cubicBezTo>
                  <a:pt x="4919336" y="487979"/>
                  <a:pt x="4913761" y="487004"/>
                  <a:pt x="4908205" y="485964"/>
                </a:cubicBezTo>
                <a:lnTo>
                  <a:pt x="4908084" y="484784"/>
                </a:lnTo>
                <a:cubicBezTo>
                  <a:pt x="4655545" y="443705"/>
                  <a:pt x="4439844" y="299632"/>
                  <a:pt x="4310363" y="99096"/>
                </a:cubicBezTo>
                <a:close/>
                <a:moveTo>
                  <a:pt x="4178216" y="3089525"/>
                </a:moveTo>
                <a:lnTo>
                  <a:pt x="4184996" y="3006343"/>
                </a:lnTo>
                <a:lnTo>
                  <a:pt x="4185561" y="2999411"/>
                </a:lnTo>
                <a:cubicBezTo>
                  <a:pt x="4185737" y="2999406"/>
                  <a:pt x="4185914" y="2999401"/>
                  <a:pt x="4186090" y="2999346"/>
                </a:cubicBezTo>
                <a:cubicBezTo>
                  <a:pt x="4238685" y="2633713"/>
                  <a:pt x="4532684" y="2342777"/>
                  <a:pt x="4908083" y="2281230"/>
                </a:cubicBezTo>
                <a:lnTo>
                  <a:pt x="4908205" y="2280040"/>
                </a:lnTo>
                <a:cubicBezTo>
                  <a:pt x="4913759" y="2278993"/>
                  <a:pt x="4919332" y="2278011"/>
                  <a:pt x="4925166" y="2278445"/>
                </a:cubicBezTo>
                <a:cubicBezTo>
                  <a:pt x="4957787" y="2272687"/>
                  <a:pt x="4991150" y="2269598"/>
                  <a:pt x="5025030" y="2269052"/>
                </a:cubicBezTo>
                <a:lnTo>
                  <a:pt x="5042905" y="2267371"/>
                </a:lnTo>
                <a:lnTo>
                  <a:pt x="5042932" y="2267882"/>
                </a:lnTo>
                <a:lnTo>
                  <a:pt x="5043453" y="2267848"/>
                </a:lnTo>
                <a:lnTo>
                  <a:pt x="5044074" y="2279702"/>
                </a:lnTo>
                <a:cubicBezTo>
                  <a:pt x="5044074" y="2285589"/>
                  <a:pt x="5044013" y="2291461"/>
                  <a:pt x="5042640" y="2297292"/>
                </a:cubicBezTo>
                <a:cubicBezTo>
                  <a:pt x="5042685" y="2329761"/>
                  <a:pt x="5040121" y="2361770"/>
                  <a:pt x="5034829" y="2393114"/>
                </a:cubicBezTo>
                <a:lnTo>
                  <a:pt x="5034266" y="2400032"/>
                </a:lnTo>
                <a:cubicBezTo>
                  <a:pt x="5034088" y="2400037"/>
                  <a:pt x="5033912" y="2400042"/>
                  <a:pt x="5033737" y="2400097"/>
                </a:cubicBezTo>
                <a:cubicBezTo>
                  <a:pt x="4987717" y="2720025"/>
                  <a:pt x="4756872" y="2982764"/>
                  <a:pt x="4448391" y="3084683"/>
                </a:cubicBezTo>
                <a:lnTo>
                  <a:pt x="4428658" y="3089525"/>
                </a:lnTo>
                <a:close/>
                <a:moveTo>
                  <a:pt x="4175753" y="1361522"/>
                </a:moveTo>
                <a:cubicBezTo>
                  <a:pt x="4175753" y="1355634"/>
                  <a:pt x="4175815" y="1349760"/>
                  <a:pt x="4177187" y="1343926"/>
                </a:cubicBezTo>
                <a:cubicBezTo>
                  <a:pt x="4177144" y="1311465"/>
                  <a:pt x="4179705" y="1279462"/>
                  <a:pt x="4184996" y="1248124"/>
                </a:cubicBezTo>
                <a:lnTo>
                  <a:pt x="4185561" y="1241192"/>
                </a:lnTo>
                <a:cubicBezTo>
                  <a:pt x="4185737" y="1241187"/>
                  <a:pt x="4185914" y="1241182"/>
                  <a:pt x="4186090" y="1241127"/>
                </a:cubicBezTo>
                <a:cubicBezTo>
                  <a:pt x="4238685" y="875493"/>
                  <a:pt x="4532684" y="584557"/>
                  <a:pt x="4908083" y="523010"/>
                </a:cubicBezTo>
                <a:lnTo>
                  <a:pt x="4908205" y="521820"/>
                </a:lnTo>
                <a:cubicBezTo>
                  <a:pt x="4913759" y="520774"/>
                  <a:pt x="4919332" y="519792"/>
                  <a:pt x="4925166" y="520226"/>
                </a:cubicBezTo>
                <a:cubicBezTo>
                  <a:pt x="4957787" y="514468"/>
                  <a:pt x="4991150" y="511379"/>
                  <a:pt x="5025030" y="510833"/>
                </a:cubicBezTo>
                <a:lnTo>
                  <a:pt x="5042905" y="509151"/>
                </a:lnTo>
                <a:lnTo>
                  <a:pt x="5042932" y="509663"/>
                </a:lnTo>
                <a:lnTo>
                  <a:pt x="5043453" y="509629"/>
                </a:lnTo>
                <a:lnTo>
                  <a:pt x="5044074" y="521483"/>
                </a:lnTo>
                <a:cubicBezTo>
                  <a:pt x="5044074" y="527369"/>
                  <a:pt x="5044013" y="533241"/>
                  <a:pt x="5042640" y="539073"/>
                </a:cubicBezTo>
                <a:cubicBezTo>
                  <a:pt x="5042685" y="571542"/>
                  <a:pt x="5040121" y="603550"/>
                  <a:pt x="5034829" y="634895"/>
                </a:cubicBezTo>
                <a:lnTo>
                  <a:pt x="5034266" y="641812"/>
                </a:lnTo>
                <a:cubicBezTo>
                  <a:pt x="5034088" y="641817"/>
                  <a:pt x="5033912" y="641823"/>
                  <a:pt x="5033737" y="641878"/>
                </a:cubicBezTo>
                <a:cubicBezTo>
                  <a:pt x="4981143" y="1007510"/>
                  <a:pt x="4687144" y="1298446"/>
                  <a:pt x="4311744" y="1359994"/>
                </a:cubicBezTo>
                <a:lnTo>
                  <a:pt x="4311623" y="1361184"/>
                </a:lnTo>
                <a:cubicBezTo>
                  <a:pt x="4306067" y="1362231"/>
                  <a:pt x="4300492" y="1363214"/>
                  <a:pt x="4294658" y="1362780"/>
                </a:cubicBezTo>
                <a:cubicBezTo>
                  <a:pt x="4262048" y="1368535"/>
                  <a:pt x="4228698" y="1371623"/>
                  <a:pt x="4194831" y="1372169"/>
                </a:cubicBezTo>
                <a:lnTo>
                  <a:pt x="4176923" y="1373854"/>
                </a:lnTo>
                <a:lnTo>
                  <a:pt x="4176896" y="1373341"/>
                </a:lnTo>
                <a:lnTo>
                  <a:pt x="4176374" y="1373376"/>
                </a:lnTo>
                <a:cubicBezTo>
                  <a:pt x="4175781" y="1369436"/>
                  <a:pt x="4175753" y="1365482"/>
                  <a:pt x="4175753" y="1361522"/>
                </a:cubicBezTo>
                <a:close/>
                <a:moveTo>
                  <a:pt x="4175753" y="1411078"/>
                </a:moveTo>
                <a:lnTo>
                  <a:pt x="4176375" y="1399317"/>
                </a:lnTo>
                <a:lnTo>
                  <a:pt x="4176896" y="1399351"/>
                </a:lnTo>
                <a:lnTo>
                  <a:pt x="4176923" y="1398843"/>
                </a:lnTo>
                <a:lnTo>
                  <a:pt x="4194799" y="1400511"/>
                </a:lnTo>
                <a:cubicBezTo>
                  <a:pt x="4228677" y="1401053"/>
                  <a:pt x="4262041" y="1404118"/>
                  <a:pt x="4294662" y="1409831"/>
                </a:cubicBezTo>
                <a:cubicBezTo>
                  <a:pt x="4300495" y="1409399"/>
                  <a:pt x="4306069" y="1410375"/>
                  <a:pt x="4311623" y="1411413"/>
                </a:cubicBezTo>
                <a:lnTo>
                  <a:pt x="4311745" y="1412593"/>
                </a:lnTo>
                <a:cubicBezTo>
                  <a:pt x="4687144" y="1473657"/>
                  <a:pt x="4981143" y="1762307"/>
                  <a:pt x="5033738" y="2125070"/>
                </a:cubicBezTo>
                <a:cubicBezTo>
                  <a:pt x="5033914" y="2125125"/>
                  <a:pt x="5034090" y="2125130"/>
                  <a:pt x="5034267" y="2125135"/>
                </a:cubicBezTo>
                <a:lnTo>
                  <a:pt x="5034832" y="2132012"/>
                </a:lnTo>
                <a:cubicBezTo>
                  <a:pt x="5040122" y="2163105"/>
                  <a:pt x="5042685" y="2194855"/>
                  <a:pt x="5042640" y="2227062"/>
                </a:cubicBezTo>
                <a:cubicBezTo>
                  <a:pt x="5044013" y="2232850"/>
                  <a:pt x="5044074" y="2238678"/>
                  <a:pt x="5044074" y="2244520"/>
                </a:cubicBezTo>
                <a:cubicBezTo>
                  <a:pt x="5044074" y="2248449"/>
                  <a:pt x="5044046" y="2252372"/>
                  <a:pt x="5043454" y="2256280"/>
                </a:cubicBezTo>
                <a:lnTo>
                  <a:pt x="5042932" y="2256246"/>
                </a:lnTo>
                <a:lnTo>
                  <a:pt x="5042905" y="2256755"/>
                </a:lnTo>
                <a:lnTo>
                  <a:pt x="5024997" y="2255084"/>
                </a:lnTo>
                <a:cubicBezTo>
                  <a:pt x="4991129" y="2254542"/>
                  <a:pt x="4957779" y="2251477"/>
                  <a:pt x="4925170" y="2245767"/>
                </a:cubicBezTo>
                <a:cubicBezTo>
                  <a:pt x="4919336" y="2246198"/>
                  <a:pt x="4913761" y="2245223"/>
                  <a:pt x="4908205" y="2244184"/>
                </a:cubicBezTo>
                <a:lnTo>
                  <a:pt x="4908084" y="2243004"/>
                </a:lnTo>
                <a:cubicBezTo>
                  <a:pt x="4532684" y="2181939"/>
                  <a:pt x="4238685" y="1893288"/>
                  <a:pt x="4186091" y="1530527"/>
                </a:cubicBezTo>
                <a:cubicBezTo>
                  <a:pt x="4185915" y="1530472"/>
                  <a:pt x="4185739" y="1530468"/>
                  <a:pt x="4185562" y="1530463"/>
                </a:cubicBezTo>
                <a:lnTo>
                  <a:pt x="4184999" y="1523599"/>
                </a:lnTo>
                <a:cubicBezTo>
                  <a:pt x="4179707" y="1492501"/>
                  <a:pt x="4177144" y="1460743"/>
                  <a:pt x="4177187" y="1428529"/>
                </a:cubicBezTo>
                <a:cubicBezTo>
                  <a:pt x="4175815" y="1422743"/>
                  <a:pt x="4175753" y="1416918"/>
                  <a:pt x="4175753" y="1411078"/>
                </a:cubicBezTo>
                <a:close/>
                <a:moveTo>
                  <a:pt x="3445328" y="659222"/>
                </a:moveTo>
                <a:cubicBezTo>
                  <a:pt x="3501061" y="939930"/>
                  <a:pt x="3725812" y="1162499"/>
                  <a:pt x="4013692" y="1223782"/>
                </a:cubicBezTo>
                <a:cubicBezTo>
                  <a:pt x="3957960" y="943074"/>
                  <a:pt x="3733209" y="720505"/>
                  <a:pt x="3445328" y="659222"/>
                </a:cubicBezTo>
                <a:close/>
                <a:moveTo>
                  <a:pt x="3445328" y="2417442"/>
                </a:moveTo>
                <a:cubicBezTo>
                  <a:pt x="3501061" y="2698150"/>
                  <a:pt x="3725812" y="2920718"/>
                  <a:pt x="4013692" y="2982001"/>
                </a:cubicBezTo>
                <a:cubicBezTo>
                  <a:pt x="3957960" y="2701294"/>
                  <a:pt x="3733209" y="2478725"/>
                  <a:pt x="3445328" y="2417442"/>
                </a:cubicBezTo>
                <a:close/>
                <a:moveTo>
                  <a:pt x="3445326" y="2107862"/>
                </a:moveTo>
                <a:cubicBezTo>
                  <a:pt x="3733207" y="2047060"/>
                  <a:pt x="3957957" y="1826239"/>
                  <a:pt x="4013690" y="1547735"/>
                </a:cubicBezTo>
                <a:cubicBezTo>
                  <a:pt x="3725809" y="1608537"/>
                  <a:pt x="3501058" y="1829358"/>
                  <a:pt x="3445326" y="2107862"/>
                </a:cubicBezTo>
                <a:close/>
                <a:moveTo>
                  <a:pt x="3295350" y="521483"/>
                </a:moveTo>
                <a:lnTo>
                  <a:pt x="3295971" y="509629"/>
                </a:lnTo>
                <a:lnTo>
                  <a:pt x="3296492" y="509663"/>
                </a:lnTo>
                <a:lnTo>
                  <a:pt x="3296519" y="509151"/>
                </a:lnTo>
                <a:lnTo>
                  <a:pt x="3314395" y="510833"/>
                </a:lnTo>
                <a:cubicBezTo>
                  <a:pt x="3348274" y="511379"/>
                  <a:pt x="3381637" y="514468"/>
                  <a:pt x="3414258" y="520226"/>
                </a:cubicBezTo>
                <a:cubicBezTo>
                  <a:pt x="3420092" y="519792"/>
                  <a:pt x="3425665" y="520774"/>
                  <a:pt x="3431219" y="521820"/>
                </a:cubicBezTo>
                <a:lnTo>
                  <a:pt x="3431341" y="523010"/>
                </a:lnTo>
                <a:cubicBezTo>
                  <a:pt x="3806740" y="584557"/>
                  <a:pt x="4100739" y="875493"/>
                  <a:pt x="4153335" y="1241127"/>
                </a:cubicBezTo>
                <a:cubicBezTo>
                  <a:pt x="4153510" y="1241182"/>
                  <a:pt x="4153688" y="1241187"/>
                  <a:pt x="4153863" y="1241192"/>
                </a:cubicBezTo>
                <a:lnTo>
                  <a:pt x="4154429" y="1248124"/>
                </a:lnTo>
                <a:cubicBezTo>
                  <a:pt x="4159718" y="1279462"/>
                  <a:pt x="4162281" y="1311465"/>
                  <a:pt x="4162237" y="1343926"/>
                </a:cubicBezTo>
                <a:cubicBezTo>
                  <a:pt x="4163610" y="1349760"/>
                  <a:pt x="4163671" y="1355634"/>
                  <a:pt x="4163671" y="1361522"/>
                </a:cubicBezTo>
                <a:cubicBezTo>
                  <a:pt x="4163671" y="1365482"/>
                  <a:pt x="4163642" y="1369436"/>
                  <a:pt x="4163050" y="1373376"/>
                </a:cubicBezTo>
                <a:lnTo>
                  <a:pt x="4162528" y="1373341"/>
                </a:lnTo>
                <a:lnTo>
                  <a:pt x="4162501" y="1373854"/>
                </a:lnTo>
                <a:lnTo>
                  <a:pt x="4144594" y="1372169"/>
                </a:lnTo>
                <a:cubicBezTo>
                  <a:pt x="4110727" y="1371623"/>
                  <a:pt x="4077375" y="1368535"/>
                  <a:pt x="4044766" y="1362780"/>
                </a:cubicBezTo>
                <a:cubicBezTo>
                  <a:pt x="4038932" y="1363214"/>
                  <a:pt x="4033357" y="1362231"/>
                  <a:pt x="4027802" y="1361184"/>
                </a:cubicBezTo>
                <a:lnTo>
                  <a:pt x="4027681" y="1359994"/>
                </a:lnTo>
                <a:cubicBezTo>
                  <a:pt x="3652280" y="1298446"/>
                  <a:pt x="3358281" y="1007510"/>
                  <a:pt x="3305687" y="641878"/>
                </a:cubicBezTo>
                <a:cubicBezTo>
                  <a:pt x="3305511" y="641823"/>
                  <a:pt x="3305336" y="641818"/>
                  <a:pt x="3305158" y="641812"/>
                </a:cubicBezTo>
                <a:lnTo>
                  <a:pt x="3304595" y="634895"/>
                </a:lnTo>
                <a:cubicBezTo>
                  <a:pt x="3299303" y="603550"/>
                  <a:pt x="3296740" y="571542"/>
                  <a:pt x="3296784" y="539073"/>
                </a:cubicBezTo>
                <a:cubicBezTo>
                  <a:pt x="3295411" y="533241"/>
                  <a:pt x="3295350" y="527369"/>
                  <a:pt x="3295350" y="521483"/>
                </a:cubicBezTo>
                <a:close/>
                <a:moveTo>
                  <a:pt x="3295350" y="2279702"/>
                </a:moveTo>
                <a:lnTo>
                  <a:pt x="3295971" y="2267848"/>
                </a:lnTo>
                <a:lnTo>
                  <a:pt x="3296492" y="2267882"/>
                </a:lnTo>
                <a:lnTo>
                  <a:pt x="3296519" y="2267371"/>
                </a:lnTo>
                <a:lnTo>
                  <a:pt x="3314395" y="2269052"/>
                </a:lnTo>
                <a:cubicBezTo>
                  <a:pt x="3348274" y="2269598"/>
                  <a:pt x="3381637" y="2272687"/>
                  <a:pt x="3414258" y="2278445"/>
                </a:cubicBezTo>
                <a:cubicBezTo>
                  <a:pt x="3420092" y="2278011"/>
                  <a:pt x="3425665" y="2278993"/>
                  <a:pt x="3431219" y="2280040"/>
                </a:cubicBezTo>
                <a:lnTo>
                  <a:pt x="3431341" y="2281230"/>
                </a:lnTo>
                <a:cubicBezTo>
                  <a:pt x="3806740" y="2342777"/>
                  <a:pt x="4100739" y="2633713"/>
                  <a:pt x="4153335" y="2999346"/>
                </a:cubicBezTo>
                <a:cubicBezTo>
                  <a:pt x="4153510" y="2999401"/>
                  <a:pt x="4153688" y="2999406"/>
                  <a:pt x="4153863" y="2999411"/>
                </a:cubicBezTo>
                <a:lnTo>
                  <a:pt x="4154429" y="3006343"/>
                </a:lnTo>
                <a:lnTo>
                  <a:pt x="4161209" y="3089525"/>
                </a:lnTo>
                <a:lnTo>
                  <a:pt x="3910768" y="3089525"/>
                </a:lnTo>
                <a:lnTo>
                  <a:pt x="3891034" y="3084683"/>
                </a:lnTo>
                <a:cubicBezTo>
                  <a:pt x="3582552" y="2982764"/>
                  <a:pt x="3351706" y="2720025"/>
                  <a:pt x="3305687" y="2400097"/>
                </a:cubicBezTo>
                <a:cubicBezTo>
                  <a:pt x="3305511" y="2400042"/>
                  <a:pt x="3305336" y="2400037"/>
                  <a:pt x="3305158" y="2400032"/>
                </a:cubicBezTo>
                <a:lnTo>
                  <a:pt x="3304595" y="2393114"/>
                </a:lnTo>
                <a:cubicBezTo>
                  <a:pt x="3299303" y="2361770"/>
                  <a:pt x="3296740" y="2329761"/>
                  <a:pt x="3296784" y="2297292"/>
                </a:cubicBezTo>
                <a:cubicBezTo>
                  <a:pt x="3295411" y="2291461"/>
                  <a:pt x="3295350" y="2285589"/>
                  <a:pt x="3295350" y="2279702"/>
                </a:cubicBezTo>
                <a:close/>
                <a:moveTo>
                  <a:pt x="3295347" y="486299"/>
                </a:moveTo>
                <a:cubicBezTo>
                  <a:pt x="3295347" y="480458"/>
                  <a:pt x="3295409" y="474631"/>
                  <a:pt x="3296782" y="468842"/>
                </a:cubicBezTo>
                <a:cubicBezTo>
                  <a:pt x="3296738" y="436636"/>
                  <a:pt x="3299300" y="404884"/>
                  <a:pt x="3304590" y="373792"/>
                </a:cubicBezTo>
                <a:lnTo>
                  <a:pt x="3305155" y="366915"/>
                </a:lnTo>
                <a:cubicBezTo>
                  <a:pt x="3305332" y="366910"/>
                  <a:pt x="3305508" y="366905"/>
                  <a:pt x="3305684" y="366850"/>
                </a:cubicBezTo>
                <a:cubicBezTo>
                  <a:pt x="3319442" y="271960"/>
                  <a:pt x="3349717" y="182140"/>
                  <a:pt x="3393781" y="100280"/>
                </a:cubicBezTo>
                <a:lnTo>
                  <a:pt x="3459303" y="0"/>
                </a:lnTo>
                <a:lnTo>
                  <a:pt x="3635443" y="0"/>
                </a:lnTo>
                <a:lnTo>
                  <a:pt x="3564068" y="79433"/>
                </a:lnTo>
                <a:cubicBezTo>
                  <a:pt x="3506253" y="159050"/>
                  <a:pt x="3465125" y="250706"/>
                  <a:pt x="3445326" y="349642"/>
                </a:cubicBezTo>
                <a:cubicBezTo>
                  <a:pt x="3636807" y="309201"/>
                  <a:pt x="3800358" y="197965"/>
                  <a:pt x="3904544" y="45955"/>
                </a:cubicBezTo>
                <a:lnTo>
                  <a:pt x="3927798" y="0"/>
                </a:lnTo>
                <a:lnTo>
                  <a:pt x="4083290" y="0"/>
                </a:lnTo>
                <a:lnTo>
                  <a:pt x="4029061" y="99096"/>
                </a:lnTo>
                <a:cubicBezTo>
                  <a:pt x="3899579" y="299632"/>
                  <a:pt x="3683877" y="443705"/>
                  <a:pt x="3431338" y="484784"/>
                </a:cubicBezTo>
                <a:lnTo>
                  <a:pt x="3431217" y="485964"/>
                </a:lnTo>
                <a:cubicBezTo>
                  <a:pt x="3425661" y="487004"/>
                  <a:pt x="3420086" y="487979"/>
                  <a:pt x="3414252" y="487548"/>
                </a:cubicBezTo>
                <a:cubicBezTo>
                  <a:pt x="3381643" y="493257"/>
                  <a:pt x="3348292" y="496322"/>
                  <a:pt x="3314425" y="496864"/>
                </a:cubicBezTo>
                <a:lnTo>
                  <a:pt x="3296517" y="498535"/>
                </a:lnTo>
                <a:lnTo>
                  <a:pt x="3296490" y="498027"/>
                </a:lnTo>
                <a:lnTo>
                  <a:pt x="3295968" y="498061"/>
                </a:lnTo>
                <a:cubicBezTo>
                  <a:pt x="3295376" y="494151"/>
                  <a:pt x="3295347" y="490228"/>
                  <a:pt x="3295347" y="486299"/>
                </a:cubicBezTo>
                <a:close/>
                <a:moveTo>
                  <a:pt x="3295347" y="2244520"/>
                </a:moveTo>
                <a:cubicBezTo>
                  <a:pt x="3295347" y="2238678"/>
                  <a:pt x="3295409" y="2232850"/>
                  <a:pt x="3296782" y="2227062"/>
                </a:cubicBezTo>
                <a:cubicBezTo>
                  <a:pt x="3296738" y="2194855"/>
                  <a:pt x="3299300" y="2163105"/>
                  <a:pt x="3304590" y="2132012"/>
                </a:cubicBezTo>
                <a:lnTo>
                  <a:pt x="3305155" y="2125135"/>
                </a:lnTo>
                <a:cubicBezTo>
                  <a:pt x="3305332" y="2125130"/>
                  <a:pt x="3305508" y="2125125"/>
                  <a:pt x="3305684" y="2125070"/>
                </a:cubicBezTo>
                <a:cubicBezTo>
                  <a:pt x="3358279" y="1762307"/>
                  <a:pt x="3652278" y="1473657"/>
                  <a:pt x="4027678" y="1412593"/>
                </a:cubicBezTo>
                <a:lnTo>
                  <a:pt x="4027800" y="1411413"/>
                </a:lnTo>
                <a:cubicBezTo>
                  <a:pt x="4033353" y="1410375"/>
                  <a:pt x="4038927" y="1409399"/>
                  <a:pt x="4044760" y="1409831"/>
                </a:cubicBezTo>
                <a:cubicBezTo>
                  <a:pt x="4077382" y="1404118"/>
                  <a:pt x="4110744" y="1401053"/>
                  <a:pt x="4144624" y="1400511"/>
                </a:cubicBezTo>
                <a:lnTo>
                  <a:pt x="4162499" y="1398843"/>
                </a:lnTo>
                <a:lnTo>
                  <a:pt x="4162526" y="1399351"/>
                </a:lnTo>
                <a:lnTo>
                  <a:pt x="4163047" y="1399317"/>
                </a:lnTo>
                <a:lnTo>
                  <a:pt x="4163669" y="1411078"/>
                </a:lnTo>
                <a:cubicBezTo>
                  <a:pt x="4163669" y="1416918"/>
                  <a:pt x="4163608" y="1422743"/>
                  <a:pt x="4162235" y="1428529"/>
                </a:cubicBezTo>
                <a:cubicBezTo>
                  <a:pt x="4162279" y="1460743"/>
                  <a:pt x="4159715" y="1492501"/>
                  <a:pt x="4154424" y="1523599"/>
                </a:cubicBezTo>
                <a:lnTo>
                  <a:pt x="4153860" y="1530463"/>
                </a:lnTo>
                <a:cubicBezTo>
                  <a:pt x="4153683" y="1530468"/>
                  <a:pt x="4153507" y="1530472"/>
                  <a:pt x="4153332" y="1530527"/>
                </a:cubicBezTo>
                <a:cubicBezTo>
                  <a:pt x="4100737" y="1893288"/>
                  <a:pt x="3806738" y="2181939"/>
                  <a:pt x="3431338" y="2243004"/>
                </a:cubicBezTo>
                <a:lnTo>
                  <a:pt x="3431217" y="2244184"/>
                </a:lnTo>
                <a:cubicBezTo>
                  <a:pt x="3425661" y="2245223"/>
                  <a:pt x="3420086" y="2246198"/>
                  <a:pt x="3414252" y="2245767"/>
                </a:cubicBezTo>
                <a:cubicBezTo>
                  <a:pt x="3381643" y="2251477"/>
                  <a:pt x="3348292" y="2254542"/>
                  <a:pt x="3314425" y="2255084"/>
                </a:cubicBezTo>
                <a:lnTo>
                  <a:pt x="3296517" y="2256755"/>
                </a:lnTo>
                <a:lnTo>
                  <a:pt x="3296490" y="2256246"/>
                </a:lnTo>
                <a:lnTo>
                  <a:pt x="3295968" y="2256280"/>
                </a:lnTo>
                <a:cubicBezTo>
                  <a:pt x="3295376" y="2252372"/>
                  <a:pt x="3295347" y="2248449"/>
                  <a:pt x="3295347" y="2244520"/>
                </a:cubicBezTo>
                <a:close/>
                <a:moveTo>
                  <a:pt x="2555546" y="1223782"/>
                </a:moveTo>
                <a:cubicBezTo>
                  <a:pt x="2843426" y="1162499"/>
                  <a:pt x="3068177" y="939930"/>
                  <a:pt x="3123910" y="659222"/>
                </a:cubicBezTo>
                <a:cubicBezTo>
                  <a:pt x="2836029" y="720505"/>
                  <a:pt x="2611278" y="943074"/>
                  <a:pt x="2555546" y="1223782"/>
                </a:cubicBezTo>
                <a:close/>
                <a:moveTo>
                  <a:pt x="2555546" y="1547735"/>
                </a:moveTo>
                <a:cubicBezTo>
                  <a:pt x="2611279" y="1826239"/>
                  <a:pt x="2836029" y="2047060"/>
                  <a:pt x="3123910" y="2107862"/>
                </a:cubicBezTo>
                <a:cubicBezTo>
                  <a:pt x="3068178" y="1829358"/>
                  <a:pt x="2843426" y="1608537"/>
                  <a:pt x="2555546" y="1547735"/>
                </a:cubicBezTo>
                <a:close/>
                <a:moveTo>
                  <a:pt x="2555546" y="2982001"/>
                </a:moveTo>
                <a:cubicBezTo>
                  <a:pt x="2843426" y="2920718"/>
                  <a:pt x="3068177" y="2698150"/>
                  <a:pt x="3123910" y="2417442"/>
                </a:cubicBezTo>
                <a:cubicBezTo>
                  <a:pt x="2836029" y="2478725"/>
                  <a:pt x="2611278" y="2701294"/>
                  <a:pt x="2555546" y="2982001"/>
                </a:cubicBezTo>
                <a:close/>
                <a:moveTo>
                  <a:pt x="2485948" y="0"/>
                </a:moveTo>
                <a:lnTo>
                  <a:pt x="2641440" y="0"/>
                </a:lnTo>
                <a:lnTo>
                  <a:pt x="2664693" y="45955"/>
                </a:lnTo>
                <a:cubicBezTo>
                  <a:pt x="2768879" y="197965"/>
                  <a:pt x="2932430" y="309201"/>
                  <a:pt x="3123910" y="349642"/>
                </a:cubicBezTo>
                <a:cubicBezTo>
                  <a:pt x="3104112" y="250706"/>
                  <a:pt x="3062984" y="159050"/>
                  <a:pt x="3005167" y="79433"/>
                </a:cubicBezTo>
                <a:lnTo>
                  <a:pt x="2933794" y="0"/>
                </a:lnTo>
                <a:lnTo>
                  <a:pt x="3109934" y="0"/>
                </a:lnTo>
                <a:lnTo>
                  <a:pt x="3175456" y="100280"/>
                </a:lnTo>
                <a:cubicBezTo>
                  <a:pt x="3219520" y="182140"/>
                  <a:pt x="3249795" y="271960"/>
                  <a:pt x="3263553" y="366850"/>
                </a:cubicBezTo>
                <a:cubicBezTo>
                  <a:pt x="3263728" y="366905"/>
                  <a:pt x="3263905" y="366910"/>
                  <a:pt x="3264081" y="366915"/>
                </a:cubicBezTo>
                <a:lnTo>
                  <a:pt x="3264647" y="373792"/>
                </a:lnTo>
                <a:cubicBezTo>
                  <a:pt x="3269936" y="404884"/>
                  <a:pt x="3272499" y="436636"/>
                  <a:pt x="3272455" y="468842"/>
                </a:cubicBezTo>
                <a:cubicBezTo>
                  <a:pt x="3273828" y="474631"/>
                  <a:pt x="3273888" y="480458"/>
                  <a:pt x="3273888" y="486299"/>
                </a:cubicBezTo>
                <a:cubicBezTo>
                  <a:pt x="3273888" y="490228"/>
                  <a:pt x="3273860" y="494151"/>
                  <a:pt x="3273268" y="498061"/>
                </a:cubicBezTo>
                <a:lnTo>
                  <a:pt x="3272746" y="498027"/>
                </a:lnTo>
                <a:lnTo>
                  <a:pt x="3272719" y="498535"/>
                </a:lnTo>
                <a:lnTo>
                  <a:pt x="3254811" y="496864"/>
                </a:lnTo>
                <a:cubicBezTo>
                  <a:pt x="3220945" y="496322"/>
                  <a:pt x="3187593" y="493257"/>
                  <a:pt x="3154984" y="487548"/>
                </a:cubicBezTo>
                <a:cubicBezTo>
                  <a:pt x="3149150" y="487979"/>
                  <a:pt x="3143575" y="487004"/>
                  <a:pt x="3138020" y="485964"/>
                </a:cubicBezTo>
                <a:lnTo>
                  <a:pt x="3137899" y="484784"/>
                </a:lnTo>
                <a:cubicBezTo>
                  <a:pt x="2885360" y="443705"/>
                  <a:pt x="2669659" y="299632"/>
                  <a:pt x="2540177" y="99096"/>
                </a:cubicBezTo>
                <a:close/>
                <a:moveTo>
                  <a:pt x="2408030" y="3089525"/>
                </a:moveTo>
                <a:lnTo>
                  <a:pt x="2414810" y="3006343"/>
                </a:lnTo>
                <a:lnTo>
                  <a:pt x="2415375" y="2999411"/>
                </a:lnTo>
                <a:cubicBezTo>
                  <a:pt x="2415552" y="2999406"/>
                  <a:pt x="2415728" y="2999401"/>
                  <a:pt x="2415904" y="2999346"/>
                </a:cubicBezTo>
                <a:cubicBezTo>
                  <a:pt x="2468499" y="2633713"/>
                  <a:pt x="2762498" y="2342777"/>
                  <a:pt x="3137898" y="2281230"/>
                </a:cubicBezTo>
                <a:lnTo>
                  <a:pt x="3138020" y="2280040"/>
                </a:lnTo>
                <a:cubicBezTo>
                  <a:pt x="3143573" y="2278993"/>
                  <a:pt x="3149146" y="2278011"/>
                  <a:pt x="3154980" y="2278445"/>
                </a:cubicBezTo>
                <a:cubicBezTo>
                  <a:pt x="3187602" y="2272687"/>
                  <a:pt x="3220964" y="2269598"/>
                  <a:pt x="3254844" y="2269052"/>
                </a:cubicBezTo>
                <a:lnTo>
                  <a:pt x="3272719" y="2267371"/>
                </a:lnTo>
                <a:lnTo>
                  <a:pt x="3272746" y="2267882"/>
                </a:lnTo>
                <a:lnTo>
                  <a:pt x="3273267" y="2267848"/>
                </a:lnTo>
                <a:lnTo>
                  <a:pt x="3273888" y="2279702"/>
                </a:lnTo>
                <a:cubicBezTo>
                  <a:pt x="3273888" y="2285589"/>
                  <a:pt x="3273828" y="2291461"/>
                  <a:pt x="3272455" y="2297292"/>
                </a:cubicBezTo>
                <a:cubicBezTo>
                  <a:pt x="3272499" y="2329761"/>
                  <a:pt x="3269935" y="2361770"/>
                  <a:pt x="3264644" y="2393114"/>
                </a:cubicBezTo>
                <a:lnTo>
                  <a:pt x="3264080" y="2400032"/>
                </a:lnTo>
                <a:cubicBezTo>
                  <a:pt x="3263903" y="2400037"/>
                  <a:pt x="3263726" y="2400042"/>
                  <a:pt x="3263552" y="2400097"/>
                </a:cubicBezTo>
                <a:cubicBezTo>
                  <a:pt x="3217532" y="2720025"/>
                  <a:pt x="2986686" y="2982764"/>
                  <a:pt x="2678205" y="3084683"/>
                </a:cubicBezTo>
                <a:lnTo>
                  <a:pt x="2658472" y="3089525"/>
                </a:lnTo>
                <a:close/>
                <a:moveTo>
                  <a:pt x="2405567" y="1361522"/>
                </a:moveTo>
                <a:cubicBezTo>
                  <a:pt x="2405567" y="1355634"/>
                  <a:pt x="2405629" y="1349760"/>
                  <a:pt x="2407002" y="1343926"/>
                </a:cubicBezTo>
                <a:cubicBezTo>
                  <a:pt x="2406958" y="1311465"/>
                  <a:pt x="2409520" y="1279462"/>
                  <a:pt x="2414810" y="1248124"/>
                </a:cubicBezTo>
                <a:lnTo>
                  <a:pt x="2415375" y="1241192"/>
                </a:lnTo>
                <a:cubicBezTo>
                  <a:pt x="2415552" y="1241187"/>
                  <a:pt x="2415728" y="1241182"/>
                  <a:pt x="2415904" y="1241127"/>
                </a:cubicBezTo>
                <a:cubicBezTo>
                  <a:pt x="2468499" y="875493"/>
                  <a:pt x="2762498" y="584557"/>
                  <a:pt x="3137898" y="523010"/>
                </a:cubicBezTo>
                <a:lnTo>
                  <a:pt x="3138020" y="521820"/>
                </a:lnTo>
                <a:cubicBezTo>
                  <a:pt x="3143573" y="520774"/>
                  <a:pt x="3149146" y="519792"/>
                  <a:pt x="3154980" y="520226"/>
                </a:cubicBezTo>
                <a:cubicBezTo>
                  <a:pt x="3187602" y="514468"/>
                  <a:pt x="3220964" y="511379"/>
                  <a:pt x="3254844" y="510833"/>
                </a:cubicBezTo>
                <a:lnTo>
                  <a:pt x="3272719" y="509151"/>
                </a:lnTo>
                <a:lnTo>
                  <a:pt x="3272746" y="509663"/>
                </a:lnTo>
                <a:lnTo>
                  <a:pt x="3273267" y="509629"/>
                </a:lnTo>
                <a:lnTo>
                  <a:pt x="3273888" y="521483"/>
                </a:lnTo>
                <a:cubicBezTo>
                  <a:pt x="3273888" y="527369"/>
                  <a:pt x="3273828" y="533241"/>
                  <a:pt x="3272455" y="539073"/>
                </a:cubicBezTo>
                <a:cubicBezTo>
                  <a:pt x="3272499" y="571542"/>
                  <a:pt x="3269935" y="603550"/>
                  <a:pt x="3264644" y="634895"/>
                </a:cubicBezTo>
                <a:lnTo>
                  <a:pt x="3264080" y="641812"/>
                </a:lnTo>
                <a:cubicBezTo>
                  <a:pt x="3263903" y="641818"/>
                  <a:pt x="3263726" y="641823"/>
                  <a:pt x="3263552" y="641878"/>
                </a:cubicBezTo>
                <a:cubicBezTo>
                  <a:pt x="3210957" y="1007510"/>
                  <a:pt x="2916958" y="1298446"/>
                  <a:pt x="2541558" y="1359994"/>
                </a:cubicBezTo>
                <a:lnTo>
                  <a:pt x="2541437" y="1361184"/>
                </a:lnTo>
                <a:cubicBezTo>
                  <a:pt x="2535881" y="1362231"/>
                  <a:pt x="2530306" y="1363214"/>
                  <a:pt x="2524472" y="1362780"/>
                </a:cubicBezTo>
                <a:cubicBezTo>
                  <a:pt x="2491863" y="1368535"/>
                  <a:pt x="2458513" y="1371623"/>
                  <a:pt x="2424645" y="1372169"/>
                </a:cubicBezTo>
                <a:lnTo>
                  <a:pt x="2406737" y="1373854"/>
                </a:lnTo>
                <a:lnTo>
                  <a:pt x="2406710" y="1373341"/>
                </a:lnTo>
                <a:lnTo>
                  <a:pt x="2406188" y="1373376"/>
                </a:lnTo>
                <a:cubicBezTo>
                  <a:pt x="2405596" y="1369436"/>
                  <a:pt x="2405567" y="1365482"/>
                  <a:pt x="2405567" y="1361522"/>
                </a:cubicBezTo>
                <a:close/>
                <a:moveTo>
                  <a:pt x="2405567" y="1411078"/>
                </a:moveTo>
                <a:lnTo>
                  <a:pt x="2406189" y="1399317"/>
                </a:lnTo>
                <a:lnTo>
                  <a:pt x="2406710" y="1399351"/>
                </a:lnTo>
                <a:lnTo>
                  <a:pt x="2406737" y="1398843"/>
                </a:lnTo>
                <a:lnTo>
                  <a:pt x="2424613" y="1400511"/>
                </a:lnTo>
                <a:cubicBezTo>
                  <a:pt x="2458492" y="1401053"/>
                  <a:pt x="2491855" y="1404118"/>
                  <a:pt x="2524476" y="1409831"/>
                </a:cubicBezTo>
                <a:cubicBezTo>
                  <a:pt x="2530309" y="1409399"/>
                  <a:pt x="2535883" y="1410375"/>
                  <a:pt x="2541437" y="1411413"/>
                </a:cubicBezTo>
                <a:lnTo>
                  <a:pt x="2541559" y="1412593"/>
                </a:lnTo>
                <a:cubicBezTo>
                  <a:pt x="2916958" y="1473657"/>
                  <a:pt x="3210957" y="1762307"/>
                  <a:pt x="3263553" y="2125070"/>
                </a:cubicBezTo>
                <a:cubicBezTo>
                  <a:pt x="3263728" y="2125125"/>
                  <a:pt x="3263905" y="2125130"/>
                  <a:pt x="3264081" y="2125135"/>
                </a:cubicBezTo>
                <a:lnTo>
                  <a:pt x="3264647" y="2132012"/>
                </a:lnTo>
                <a:cubicBezTo>
                  <a:pt x="3269936" y="2163105"/>
                  <a:pt x="3272499" y="2194855"/>
                  <a:pt x="3272455" y="2227062"/>
                </a:cubicBezTo>
                <a:cubicBezTo>
                  <a:pt x="3273828" y="2232850"/>
                  <a:pt x="3273888" y="2238678"/>
                  <a:pt x="3273888" y="2244520"/>
                </a:cubicBezTo>
                <a:cubicBezTo>
                  <a:pt x="3273888" y="2248449"/>
                  <a:pt x="3273860" y="2252372"/>
                  <a:pt x="3273268" y="2256280"/>
                </a:cubicBezTo>
                <a:lnTo>
                  <a:pt x="3272746" y="2256246"/>
                </a:lnTo>
                <a:lnTo>
                  <a:pt x="3272719" y="2256755"/>
                </a:lnTo>
                <a:lnTo>
                  <a:pt x="3254811" y="2255084"/>
                </a:lnTo>
                <a:cubicBezTo>
                  <a:pt x="3220945" y="2254542"/>
                  <a:pt x="3187593" y="2251477"/>
                  <a:pt x="3154984" y="2245767"/>
                </a:cubicBezTo>
                <a:cubicBezTo>
                  <a:pt x="3149150" y="2246198"/>
                  <a:pt x="3143575" y="2245223"/>
                  <a:pt x="3138020" y="2244184"/>
                </a:cubicBezTo>
                <a:lnTo>
                  <a:pt x="3137899" y="2243004"/>
                </a:lnTo>
                <a:cubicBezTo>
                  <a:pt x="2762498" y="2181939"/>
                  <a:pt x="2468499" y="1893288"/>
                  <a:pt x="2415905" y="1530527"/>
                </a:cubicBezTo>
                <a:cubicBezTo>
                  <a:pt x="2415730" y="1530472"/>
                  <a:pt x="2415554" y="1530468"/>
                  <a:pt x="2415376" y="1530463"/>
                </a:cubicBezTo>
                <a:lnTo>
                  <a:pt x="2414813" y="1523599"/>
                </a:lnTo>
                <a:cubicBezTo>
                  <a:pt x="2409521" y="1492501"/>
                  <a:pt x="2406958" y="1460743"/>
                  <a:pt x="2407002" y="1428529"/>
                </a:cubicBezTo>
                <a:cubicBezTo>
                  <a:pt x="2405629" y="1422743"/>
                  <a:pt x="2405567" y="1416918"/>
                  <a:pt x="2405567" y="1411078"/>
                </a:cubicBezTo>
                <a:close/>
                <a:moveTo>
                  <a:pt x="1675142" y="659222"/>
                </a:moveTo>
                <a:cubicBezTo>
                  <a:pt x="1730875" y="939930"/>
                  <a:pt x="1955626" y="1162499"/>
                  <a:pt x="2243506" y="1223782"/>
                </a:cubicBezTo>
                <a:cubicBezTo>
                  <a:pt x="2187774" y="943074"/>
                  <a:pt x="1963023" y="720505"/>
                  <a:pt x="1675142" y="659222"/>
                </a:cubicBezTo>
                <a:close/>
                <a:moveTo>
                  <a:pt x="1675142" y="2417442"/>
                </a:moveTo>
                <a:cubicBezTo>
                  <a:pt x="1730875" y="2698150"/>
                  <a:pt x="1955626" y="2920718"/>
                  <a:pt x="2243506" y="2982001"/>
                </a:cubicBezTo>
                <a:cubicBezTo>
                  <a:pt x="2187774" y="2701294"/>
                  <a:pt x="1963023" y="2478725"/>
                  <a:pt x="1675142" y="2417442"/>
                </a:cubicBezTo>
                <a:close/>
                <a:moveTo>
                  <a:pt x="1675140" y="2107862"/>
                </a:moveTo>
                <a:cubicBezTo>
                  <a:pt x="1963020" y="2047060"/>
                  <a:pt x="2187772" y="1826239"/>
                  <a:pt x="2243504" y="1547735"/>
                </a:cubicBezTo>
                <a:cubicBezTo>
                  <a:pt x="1955623" y="1608537"/>
                  <a:pt x="1730872" y="1829358"/>
                  <a:pt x="1675140" y="2107862"/>
                </a:cubicBezTo>
                <a:close/>
                <a:moveTo>
                  <a:pt x="1525164" y="521483"/>
                </a:moveTo>
                <a:lnTo>
                  <a:pt x="1525785" y="509629"/>
                </a:lnTo>
                <a:lnTo>
                  <a:pt x="1526306" y="509663"/>
                </a:lnTo>
                <a:lnTo>
                  <a:pt x="1526333" y="509151"/>
                </a:lnTo>
                <a:lnTo>
                  <a:pt x="1544208" y="510833"/>
                </a:lnTo>
                <a:cubicBezTo>
                  <a:pt x="1578088" y="511379"/>
                  <a:pt x="1611450" y="514468"/>
                  <a:pt x="1644072" y="520226"/>
                </a:cubicBezTo>
                <a:cubicBezTo>
                  <a:pt x="1649905" y="519792"/>
                  <a:pt x="1655479" y="520774"/>
                  <a:pt x="1661032" y="521820"/>
                </a:cubicBezTo>
                <a:lnTo>
                  <a:pt x="1661154" y="523010"/>
                </a:lnTo>
                <a:cubicBezTo>
                  <a:pt x="2036554" y="584557"/>
                  <a:pt x="2330554" y="875493"/>
                  <a:pt x="2383148" y="1241127"/>
                </a:cubicBezTo>
                <a:cubicBezTo>
                  <a:pt x="2383324" y="1241182"/>
                  <a:pt x="2383501" y="1241187"/>
                  <a:pt x="2383678" y="1241192"/>
                </a:cubicBezTo>
                <a:lnTo>
                  <a:pt x="2384242" y="1248124"/>
                </a:lnTo>
                <a:cubicBezTo>
                  <a:pt x="2389533" y="1279462"/>
                  <a:pt x="2392095" y="1311465"/>
                  <a:pt x="2392051" y="1343926"/>
                </a:cubicBezTo>
                <a:cubicBezTo>
                  <a:pt x="2393423" y="1349760"/>
                  <a:pt x="2393485" y="1355634"/>
                  <a:pt x="2393485" y="1361522"/>
                </a:cubicBezTo>
                <a:cubicBezTo>
                  <a:pt x="2393485" y="1365482"/>
                  <a:pt x="2393457" y="1369436"/>
                  <a:pt x="2392864" y="1373376"/>
                </a:cubicBezTo>
                <a:lnTo>
                  <a:pt x="2392342" y="1373341"/>
                </a:lnTo>
                <a:lnTo>
                  <a:pt x="2392315" y="1373854"/>
                </a:lnTo>
                <a:lnTo>
                  <a:pt x="2374407" y="1372169"/>
                </a:lnTo>
                <a:cubicBezTo>
                  <a:pt x="2340540" y="1371623"/>
                  <a:pt x="2307190" y="1368535"/>
                  <a:pt x="2274580" y="1362780"/>
                </a:cubicBezTo>
                <a:cubicBezTo>
                  <a:pt x="2268746" y="1363214"/>
                  <a:pt x="2263171" y="1362231"/>
                  <a:pt x="2257615" y="1361184"/>
                </a:cubicBezTo>
                <a:lnTo>
                  <a:pt x="2257494" y="1359994"/>
                </a:lnTo>
                <a:cubicBezTo>
                  <a:pt x="1882094" y="1298446"/>
                  <a:pt x="1588095" y="1007510"/>
                  <a:pt x="1535500" y="641878"/>
                </a:cubicBezTo>
                <a:cubicBezTo>
                  <a:pt x="1535326" y="641823"/>
                  <a:pt x="1535149" y="641818"/>
                  <a:pt x="1534972" y="641812"/>
                </a:cubicBezTo>
                <a:lnTo>
                  <a:pt x="1534408" y="634895"/>
                </a:lnTo>
                <a:cubicBezTo>
                  <a:pt x="1529117" y="603550"/>
                  <a:pt x="1526553" y="571542"/>
                  <a:pt x="1526597" y="539073"/>
                </a:cubicBezTo>
                <a:cubicBezTo>
                  <a:pt x="1525224" y="533241"/>
                  <a:pt x="1525164" y="527369"/>
                  <a:pt x="1525164" y="521483"/>
                </a:cubicBezTo>
                <a:close/>
                <a:moveTo>
                  <a:pt x="1525164" y="2279702"/>
                </a:moveTo>
                <a:lnTo>
                  <a:pt x="1525785" y="2267848"/>
                </a:lnTo>
                <a:lnTo>
                  <a:pt x="1526306" y="2267882"/>
                </a:lnTo>
                <a:lnTo>
                  <a:pt x="1526333" y="2267371"/>
                </a:lnTo>
                <a:lnTo>
                  <a:pt x="1544208" y="2269052"/>
                </a:lnTo>
                <a:cubicBezTo>
                  <a:pt x="1578088" y="2269598"/>
                  <a:pt x="1611450" y="2272687"/>
                  <a:pt x="1644072" y="2278445"/>
                </a:cubicBezTo>
                <a:cubicBezTo>
                  <a:pt x="1649905" y="2278011"/>
                  <a:pt x="1655479" y="2278993"/>
                  <a:pt x="1661032" y="2280040"/>
                </a:cubicBezTo>
                <a:lnTo>
                  <a:pt x="1661154" y="2281230"/>
                </a:lnTo>
                <a:cubicBezTo>
                  <a:pt x="2036554" y="2342777"/>
                  <a:pt x="2330554" y="2633713"/>
                  <a:pt x="2383148" y="2999346"/>
                </a:cubicBezTo>
                <a:cubicBezTo>
                  <a:pt x="2383324" y="2999401"/>
                  <a:pt x="2383501" y="2999406"/>
                  <a:pt x="2383678" y="2999411"/>
                </a:cubicBezTo>
                <a:lnTo>
                  <a:pt x="2384242" y="3006343"/>
                </a:lnTo>
                <a:lnTo>
                  <a:pt x="2391022" y="3089525"/>
                </a:lnTo>
                <a:lnTo>
                  <a:pt x="2140581" y="3089525"/>
                </a:lnTo>
                <a:lnTo>
                  <a:pt x="2120847" y="3084683"/>
                </a:lnTo>
                <a:cubicBezTo>
                  <a:pt x="1812366" y="2982764"/>
                  <a:pt x="1581520" y="2720025"/>
                  <a:pt x="1535500" y="2400097"/>
                </a:cubicBezTo>
                <a:cubicBezTo>
                  <a:pt x="1535326" y="2400042"/>
                  <a:pt x="1535149" y="2400037"/>
                  <a:pt x="1534972" y="2400032"/>
                </a:cubicBezTo>
                <a:lnTo>
                  <a:pt x="1534408" y="2393114"/>
                </a:lnTo>
                <a:cubicBezTo>
                  <a:pt x="1529117" y="2361770"/>
                  <a:pt x="1526553" y="2329761"/>
                  <a:pt x="1526597" y="2297292"/>
                </a:cubicBezTo>
                <a:cubicBezTo>
                  <a:pt x="1525224" y="2291461"/>
                  <a:pt x="1525164" y="2285589"/>
                  <a:pt x="1525164" y="2279702"/>
                </a:cubicBezTo>
                <a:close/>
                <a:moveTo>
                  <a:pt x="1525162" y="486299"/>
                </a:moveTo>
                <a:cubicBezTo>
                  <a:pt x="1525162" y="480458"/>
                  <a:pt x="1525222" y="474631"/>
                  <a:pt x="1526595" y="468842"/>
                </a:cubicBezTo>
                <a:cubicBezTo>
                  <a:pt x="1526551" y="436636"/>
                  <a:pt x="1529114" y="404884"/>
                  <a:pt x="1534403" y="373792"/>
                </a:cubicBezTo>
                <a:lnTo>
                  <a:pt x="1534969" y="366915"/>
                </a:lnTo>
                <a:cubicBezTo>
                  <a:pt x="1535145" y="366910"/>
                  <a:pt x="1535323" y="366905"/>
                  <a:pt x="1535497" y="366850"/>
                </a:cubicBezTo>
                <a:cubicBezTo>
                  <a:pt x="1549256" y="271960"/>
                  <a:pt x="1579531" y="182140"/>
                  <a:pt x="1623594" y="100280"/>
                </a:cubicBezTo>
                <a:lnTo>
                  <a:pt x="1689117" y="0"/>
                </a:lnTo>
                <a:lnTo>
                  <a:pt x="1865257" y="0"/>
                </a:lnTo>
                <a:lnTo>
                  <a:pt x="1793882" y="79433"/>
                </a:lnTo>
                <a:cubicBezTo>
                  <a:pt x="1736067" y="159050"/>
                  <a:pt x="1694939" y="250706"/>
                  <a:pt x="1675140" y="349642"/>
                </a:cubicBezTo>
                <a:cubicBezTo>
                  <a:pt x="1866621" y="309201"/>
                  <a:pt x="2030172" y="197965"/>
                  <a:pt x="2134358" y="45955"/>
                </a:cubicBezTo>
                <a:lnTo>
                  <a:pt x="2157611" y="0"/>
                </a:lnTo>
                <a:lnTo>
                  <a:pt x="2313103" y="0"/>
                </a:lnTo>
                <a:lnTo>
                  <a:pt x="2258874" y="99096"/>
                </a:lnTo>
                <a:cubicBezTo>
                  <a:pt x="2129392" y="299632"/>
                  <a:pt x="1913691" y="443705"/>
                  <a:pt x="1661151" y="484784"/>
                </a:cubicBezTo>
                <a:lnTo>
                  <a:pt x="1661030" y="485964"/>
                </a:lnTo>
                <a:cubicBezTo>
                  <a:pt x="1655475" y="487004"/>
                  <a:pt x="1649900" y="487979"/>
                  <a:pt x="1644066" y="487548"/>
                </a:cubicBezTo>
                <a:cubicBezTo>
                  <a:pt x="1611457" y="493257"/>
                  <a:pt x="1578105" y="496322"/>
                  <a:pt x="1544239" y="496864"/>
                </a:cubicBezTo>
                <a:lnTo>
                  <a:pt x="1526331" y="498535"/>
                </a:lnTo>
                <a:lnTo>
                  <a:pt x="1526304" y="498027"/>
                </a:lnTo>
                <a:lnTo>
                  <a:pt x="1525782" y="498061"/>
                </a:lnTo>
                <a:cubicBezTo>
                  <a:pt x="1525190" y="494151"/>
                  <a:pt x="1525162" y="490228"/>
                  <a:pt x="1525162" y="486299"/>
                </a:cubicBezTo>
                <a:close/>
                <a:moveTo>
                  <a:pt x="1525161" y="2244520"/>
                </a:moveTo>
                <a:cubicBezTo>
                  <a:pt x="1525161" y="2238678"/>
                  <a:pt x="1525222" y="2232850"/>
                  <a:pt x="1526595" y="2227062"/>
                </a:cubicBezTo>
                <a:cubicBezTo>
                  <a:pt x="1526551" y="2194855"/>
                  <a:pt x="1529114" y="2163105"/>
                  <a:pt x="1534403" y="2132012"/>
                </a:cubicBezTo>
                <a:lnTo>
                  <a:pt x="1534969" y="2125135"/>
                </a:lnTo>
                <a:cubicBezTo>
                  <a:pt x="1535145" y="2125130"/>
                  <a:pt x="1535322" y="2125125"/>
                  <a:pt x="1535497" y="2125070"/>
                </a:cubicBezTo>
                <a:cubicBezTo>
                  <a:pt x="1588092" y="1762307"/>
                  <a:pt x="1882092" y="1473657"/>
                  <a:pt x="2257491" y="1412593"/>
                </a:cubicBezTo>
                <a:lnTo>
                  <a:pt x="2257613" y="1411413"/>
                </a:lnTo>
                <a:cubicBezTo>
                  <a:pt x="2263167" y="1410375"/>
                  <a:pt x="2268741" y="1409399"/>
                  <a:pt x="2274574" y="1409831"/>
                </a:cubicBezTo>
                <a:cubicBezTo>
                  <a:pt x="2307195" y="1404118"/>
                  <a:pt x="2340559" y="1401053"/>
                  <a:pt x="2374437" y="1400511"/>
                </a:cubicBezTo>
                <a:lnTo>
                  <a:pt x="2392313" y="1398843"/>
                </a:lnTo>
                <a:lnTo>
                  <a:pt x="2392341" y="1399351"/>
                </a:lnTo>
                <a:lnTo>
                  <a:pt x="2392861" y="1399317"/>
                </a:lnTo>
                <a:lnTo>
                  <a:pt x="2393483" y="1411078"/>
                </a:lnTo>
                <a:cubicBezTo>
                  <a:pt x="2393483" y="1416918"/>
                  <a:pt x="2393421" y="1422743"/>
                  <a:pt x="2392048" y="1428529"/>
                </a:cubicBezTo>
                <a:cubicBezTo>
                  <a:pt x="2392092" y="1460743"/>
                  <a:pt x="2389530" y="1492501"/>
                  <a:pt x="2384237" y="1523599"/>
                </a:cubicBezTo>
                <a:lnTo>
                  <a:pt x="2383674" y="1530463"/>
                </a:lnTo>
                <a:cubicBezTo>
                  <a:pt x="2383497" y="1530468"/>
                  <a:pt x="2383321" y="1530472"/>
                  <a:pt x="2383145" y="1530527"/>
                </a:cubicBezTo>
                <a:cubicBezTo>
                  <a:pt x="2330551" y="1893288"/>
                  <a:pt x="2036552" y="2181939"/>
                  <a:pt x="1661151" y="2243004"/>
                </a:cubicBezTo>
                <a:lnTo>
                  <a:pt x="1661030" y="2244184"/>
                </a:lnTo>
                <a:cubicBezTo>
                  <a:pt x="1655475" y="2245223"/>
                  <a:pt x="1649900" y="2246198"/>
                  <a:pt x="1644066" y="2245767"/>
                </a:cubicBezTo>
                <a:cubicBezTo>
                  <a:pt x="1611457" y="2251477"/>
                  <a:pt x="1578105" y="2254542"/>
                  <a:pt x="1544238" y="2255084"/>
                </a:cubicBezTo>
                <a:lnTo>
                  <a:pt x="1526331" y="2256755"/>
                </a:lnTo>
                <a:lnTo>
                  <a:pt x="1526304" y="2256246"/>
                </a:lnTo>
                <a:lnTo>
                  <a:pt x="1525782" y="2256280"/>
                </a:lnTo>
                <a:cubicBezTo>
                  <a:pt x="1525190" y="2252372"/>
                  <a:pt x="1525161" y="2248449"/>
                  <a:pt x="1525161" y="2244520"/>
                </a:cubicBezTo>
                <a:close/>
                <a:moveTo>
                  <a:pt x="785360" y="1223782"/>
                </a:moveTo>
                <a:cubicBezTo>
                  <a:pt x="1073241" y="1162499"/>
                  <a:pt x="1297991" y="939930"/>
                  <a:pt x="1353724" y="659222"/>
                </a:cubicBezTo>
                <a:cubicBezTo>
                  <a:pt x="1065844" y="720505"/>
                  <a:pt x="841092" y="943074"/>
                  <a:pt x="785360" y="1223782"/>
                </a:cubicBezTo>
                <a:close/>
                <a:moveTo>
                  <a:pt x="785360" y="1547735"/>
                </a:moveTo>
                <a:cubicBezTo>
                  <a:pt x="841093" y="1826239"/>
                  <a:pt x="1065843" y="2047060"/>
                  <a:pt x="1353724" y="2107862"/>
                </a:cubicBezTo>
                <a:cubicBezTo>
                  <a:pt x="1297992" y="1829358"/>
                  <a:pt x="1073241" y="1608537"/>
                  <a:pt x="785360" y="1547735"/>
                </a:cubicBezTo>
                <a:close/>
                <a:moveTo>
                  <a:pt x="785360" y="2982001"/>
                </a:moveTo>
                <a:cubicBezTo>
                  <a:pt x="1073241" y="2920718"/>
                  <a:pt x="1297991" y="2698150"/>
                  <a:pt x="1353724" y="2417442"/>
                </a:cubicBezTo>
                <a:cubicBezTo>
                  <a:pt x="1065843" y="2478725"/>
                  <a:pt x="841092" y="2701294"/>
                  <a:pt x="785360" y="2982001"/>
                </a:cubicBezTo>
                <a:close/>
                <a:moveTo>
                  <a:pt x="715762" y="0"/>
                </a:moveTo>
                <a:lnTo>
                  <a:pt x="871255" y="0"/>
                </a:lnTo>
                <a:lnTo>
                  <a:pt x="894508" y="45955"/>
                </a:lnTo>
                <a:cubicBezTo>
                  <a:pt x="998693" y="197966"/>
                  <a:pt x="1162244" y="309201"/>
                  <a:pt x="1353724" y="349642"/>
                </a:cubicBezTo>
                <a:cubicBezTo>
                  <a:pt x="1333926" y="250706"/>
                  <a:pt x="1292798" y="159050"/>
                  <a:pt x="1234983" y="79433"/>
                </a:cubicBezTo>
                <a:lnTo>
                  <a:pt x="1163608" y="0"/>
                </a:lnTo>
                <a:lnTo>
                  <a:pt x="1339748" y="0"/>
                </a:lnTo>
                <a:lnTo>
                  <a:pt x="1405271" y="100280"/>
                </a:lnTo>
                <a:cubicBezTo>
                  <a:pt x="1449334" y="182140"/>
                  <a:pt x="1479609" y="271960"/>
                  <a:pt x="1493366" y="366850"/>
                </a:cubicBezTo>
                <a:cubicBezTo>
                  <a:pt x="1493542" y="366905"/>
                  <a:pt x="1493719" y="366910"/>
                  <a:pt x="1493895" y="366914"/>
                </a:cubicBezTo>
                <a:lnTo>
                  <a:pt x="1494460" y="373792"/>
                </a:lnTo>
                <a:cubicBezTo>
                  <a:pt x="1499750" y="404884"/>
                  <a:pt x="1502312" y="436636"/>
                  <a:pt x="1502268" y="468842"/>
                </a:cubicBezTo>
                <a:cubicBezTo>
                  <a:pt x="1503641" y="474631"/>
                  <a:pt x="1503703" y="480458"/>
                  <a:pt x="1503703" y="486299"/>
                </a:cubicBezTo>
                <a:cubicBezTo>
                  <a:pt x="1503703" y="490229"/>
                  <a:pt x="1503674" y="494151"/>
                  <a:pt x="1503082" y="498061"/>
                </a:cubicBezTo>
                <a:lnTo>
                  <a:pt x="1502560" y="498027"/>
                </a:lnTo>
                <a:lnTo>
                  <a:pt x="1502533" y="498535"/>
                </a:lnTo>
                <a:lnTo>
                  <a:pt x="1484625" y="496864"/>
                </a:lnTo>
                <a:cubicBezTo>
                  <a:pt x="1450758" y="496322"/>
                  <a:pt x="1417408" y="493257"/>
                  <a:pt x="1384798" y="487548"/>
                </a:cubicBezTo>
                <a:cubicBezTo>
                  <a:pt x="1378964" y="487979"/>
                  <a:pt x="1373389" y="487004"/>
                  <a:pt x="1367833" y="485964"/>
                </a:cubicBezTo>
                <a:lnTo>
                  <a:pt x="1367712" y="484784"/>
                </a:lnTo>
                <a:cubicBezTo>
                  <a:pt x="1115174" y="443705"/>
                  <a:pt x="899474" y="299632"/>
                  <a:pt x="769992" y="99096"/>
                </a:cubicBezTo>
                <a:close/>
                <a:moveTo>
                  <a:pt x="637843" y="3089525"/>
                </a:moveTo>
                <a:lnTo>
                  <a:pt x="644623" y="3006343"/>
                </a:lnTo>
                <a:lnTo>
                  <a:pt x="645189" y="2999411"/>
                </a:lnTo>
                <a:cubicBezTo>
                  <a:pt x="645364" y="2999406"/>
                  <a:pt x="645542" y="2999401"/>
                  <a:pt x="645717" y="2999346"/>
                </a:cubicBezTo>
                <a:cubicBezTo>
                  <a:pt x="698313" y="2633713"/>
                  <a:pt x="992312" y="2342777"/>
                  <a:pt x="1367711" y="2281230"/>
                </a:cubicBezTo>
                <a:lnTo>
                  <a:pt x="1367833" y="2280040"/>
                </a:lnTo>
                <a:cubicBezTo>
                  <a:pt x="1373387" y="2278993"/>
                  <a:pt x="1378961" y="2278011"/>
                  <a:pt x="1384794" y="2278445"/>
                </a:cubicBezTo>
                <a:cubicBezTo>
                  <a:pt x="1417415" y="2272687"/>
                  <a:pt x="1450779" y="2269598"/>
                  <a:pt x="1484657" y="2269052"/>
                </a:cubicBezTo>
                <a:lnTo>
                  <a:pt x="1502533" y="2267371"/>
                </a:lnTo>
                <a:lnTo>
                  <a:pt x="1502560" y="2267882"/>
                </a:lnTo>
                <a:lnTo>
                  <a:pt x="1503081" y="2267848"/>
                </a:lnTo>
                <a:lnTo>
                  <a:pt x="1503703" y="2279702"/>
                </a:lnTo>
                <a:cubicBezTo>
                  <a:pt x="1503703" y="2285589"/>
                  <a:pt x="1503641" y="2291461"/>
                  <a:pt x="1502268" y="2297292"/>
                </a:cubicBezTo>
                <a:cubicBezTo>
                  <a:pt x="1502312" y="2329761"/>
                  <a:pt x="1499749" y="2361770"/>
                  <a:pt x="1494457" y="2393114"/>
                </a:cubicBezTo>
                <a:lnTo>
                  <a:pt x="1493894" y="2400032"/>
                </a:lnTo>
                <a:cubicBezTo>
                  <a:pt x="1493716" y="2400037"/>
                  <a:pt x="1493541" y="2400042"/>
                  <a:pt x="1493365" y="2400097"/>
                </a:cubicBezTo>
                <a:cubicBezTo>
                  <a:pt x="1447346" y="2720025"/>
                  <a:pt x="1216500" y="2982764"/>
                  <a:pt x="908018" y="3084683"/>
                </a:cubicBezTo>
                <a:lnTo>
                  <a:pt x="888285" y="3089525"/>
                </a:lnTo>
                <a:close/>
                <a:moveTo>
                  <a:pt x="635382" y="1361522"/>
                </a:moveTo>
                <a:cubicBezTo>
                  <a:pt x="635382" y="1355634"/>
                  <a:pt x="635442" y="1349760"/>
                  <a:pt x="636815" y="1343926"/>
                </a:cubicBezTo>
                <a:cubicBezTo>
                  <a:pt x="636771" y="1311465"/>
                  <a:pt x="639334" y="1279462"/>
                  <a:pt x="644623" y="1248124"/>
                </a:cubicBezTo>
                <a:lnTo>
                  <a:pt x="645189" y="1241192"/>
                </a:lnTo>
                <a:cubicBezTo>
                  <a:pt x="645365" y="1241187"/>
                  <a:pt x="645543" y="1241182"/>
                  <a:pt x="645717" y="1241127"/>
                </a:cubicBezTo>
                <a:cubicBezTo>
                  <a:pt x="698313" y="875493"/>
                  <a:pt x="992312" y="584557"/>
                  <a:pt x="1367711" y="523010"/>
                </a:cubicBezTo>
                <a:lnTo>
                  <a:pt x="1367833" y="521820"/>
                </a:lnTo>
                <a:cubicBezTo>
                  <a:pt x="1373387" y="520774"/>
                  <a:pt x="1378961" y="519792"/>
                  <a:pt x="1384794" y="520226"/>
                </a:cubicBezTo>
                <a:cubicBezTo>
                  <a:pt x="1417415" y="514468"/>
                  <a:pt x="1450779" y="511379"/>
                  <a:pt x="1484657" y="510833"/>
                </a:cubicBezTo>
                <a:lnTo>
                  <a:pt x="1502533" y="509151"/>
                </a:lnTo>
                <a:lnTo>
                  <a:pt x="1502560" y="509663"/>
                </a:lnTo>
                <a:lnTo>
                  <a:pt x="1503081" y="509629"/>
                </a:lnTo>
                <a:lnTo>
                  <a:pt x="1503703" y="521483"/>
                </a:lnTo>
                <a:cubicBezTo>
                  <a:pt x="1503703" y="527369"/>
                  <a:pt x="1503641" y="533241"/>
                  <a:pt x="1502268" y="539073"/>
                </a:cubicBezTo>
                <a:cubicBezTo>
                  <a:pt x="1502312" y="571542"/>
                  <a:pt x="1499749" y="603550"/>
                  <a:pt x="1494457" y="634895"/>
                </a:cubicBezTo>
                <a:lnTo>
                  <a:pt x="1493894" y="641812"/>
                </a:lnTo>
                <a:cubicBezTo>
                  <a:pt x="1493716" y="641818"/>
                  <a:pt x="1493541" y="641823"/>
                  <a:pt x="1493365" y="641878"/>
                </a:cubicBezTo>
                <a:cubicBezTo>
                  <a:pt x="1440771" y="1007510"/>
                  <a:pt x="1146772" y="1298446"/>
                  <a:pt x="771371" y="1359994"/>
                </a:cubicBezTo>
                <a:lnTo>
                  <a:pt x="771250" y="1361184"/>
                </a:lnTo>
                <a:cubicBezTo>
                  <a:pt x="765695" y="1362231"/>
                  <a:pt x="760120" y="1363214"/>
                  <a:pt x="754286" y="1362780"/>
                </a:cubicBezTo>
                <a:cubicBezTo>
                  <a:pt x="721677" y="1368535"/>
                  <a:pt x="688326" y="1371623"/>
                  <a:pt x="654458" y="1372169"/>
                </a:cubicBezTo>
                <a:lnTo>
                  <a:pt x="636551" y="1373854"/>
                </a:lnTo>
                <a:lnTo>
                  <a:pt x="636524" y="1373341"/>
                </a:lnTo>
                <a:lnTo>
                  <a:pt x="636002" y="1373376"/>
                </a:lnTo>
                <a:cubicBezTo>
                  <a:pt x="635410" y="1369436"/>
                  <a:pt x="635382" y="1365482"/>
                  <a:pt x="635382" y="1361522"/>
                </a:cubicBezTo>
                <a:close/>
                <a:moveTo>
                  <a:pt x="635382" y="1411078"/>
                </a:moveTo>
                <a:lnTo>
                  <a:pt x="636003" y="1399317"/>
                </a:lnTo>
                <a:lnTo>
                  <a:pt x="636524" y="1399351"/>
                </a:lnTo>
                <a:lnTo>
                  <a:pt x="636551" y="1398843"/>
                </a:lnTo>
                <a:lnTo>
                  <a:pt x="654426" y="1400511"/>
                </a:lnTo>
                <a:cubicBezTo>
                  <a:pt x="688306" y="1401053"/>
                  <a:pt x="721668" y="1404118"/>
                  <a:pt x="754290" y="1409831"/>
                </a:cubicBezTo>
                <a:cubicBezTo>
                  <a:pt x="760124" y="1409399"/>
                  <a:pt x="765697" y="1410375"/>
                  <a:pt x="771250" y="1411413"/>
                </a:cubicBezTo>
                <a:lnTo>
                  <a:pt x="771372" y="1412593"/>
                </a:lnTo>
                <a:cubicBezTo>
                  <a:pt x="1146772" y="1473657"/>
                  <a:pt x="1440771" y="1762307"/>
                  <a:pt x="1493366" y="2125070"/>
                </a:cubicBezTo>
                <a:cubicBezTo>
                  <a:pt x="1493542" y="2125125"/>
                  <a:pt x="1493718" y="2125130"/>
                  <a:pt x="1493895" y="2125135"/>
                </a:cubicBezTo>
                <a:lnTo>
                  <a:pt x="1494460" y="2132012"/>
                </a:lnTo>
                <a:cubicBezTo>
                  <a:pt x="1499750" y="2163105"/>
                  <a:pt x="1502312" y="2194855"/>
                  <a:pt x="1502268" y="2227062"/>
                </a:cubicBezTo>
                <a:cubicBezTo>
                  <a:pt x="1503641" y="2232850"/>
                  <a:pt x="1503703" y="2238678"/>
                  <a:pt x="1503703" y="2244520"/>
                </a:cubicBezTo>
                <a:cubicBezTo>
                  <a:pt x="1503703" y="2248449"/>
                  <a:pt x="1503674" y="2252372"/>
                  <a:pt x="1503082" y="2256280"/>
                </a:cubicBezTo>
                <a:lnTo>
                  <a:pt x="1502560" y="2256246"/>
                </a:lnTo>
                <a:lnTo>
                  <a:pt x="1502533" y="2256755"/>
                </a:lnTo>
                <a:lnTo>
                  <a:pt x="1484625" y="2255084"/>
                </a:lnTo>
                <a:cubicBezTo>
                  <a:pt x="1450758" y="2254542"/>
                  <a:pt x="1417407" y="2251477"/>
                  <a:pt x="1384798" y="2245767"/>
                </a:cubicBezTo>
                <a:cubicBezTo>
                  <a:pt x="1378964" y="2246198"/>
                  <a:pt x="1373389" y="2245223"/>
                  <a:pt x="1367833" y="2244184"/>
                </a:cubicBezTo>
                <a:lnTo>
                  <a:pt x="1367712" y="2243004"/>
                </a:lnTo>
                <a:cubicBezTo>
                  <a:pt x="992312" y="2181939"/>
                  <a:pt x="698313" y="1893288"/>
                  <a:pt x="645718" y="1530527"/>
                </a:cubicBezTo>
                <a:cubicBezTo>
                  <a:pt x="645544" y="1530472"/>
                  <a:pt x="645367" y="1530468"/>
                  <a:pt x="645190" y="1530463"/>
                </a:cubicBezTo>
                <a:lnTo>
                  <a:pt x="644626" y="1523599"/>
                </a:lnTo>
                <a:cubicBezTo>
                  <a:pt x="639335" y="1492501"/>
                  <a:pt x="636771" y="1460743"/>
                  <a:pt x="636815" y="1428529"/>
                </a:cubicBezTo>
                <a:cubicBezTo>
                  <a:pt x="635442" y="1422743"/>
                  <a:pt x="635382" y="1416918"/>
                  <a:pt x="635382" y="1411078"/>
                </a:cubicBezTo>
                <a:close/>
                <a:moveTo>
                  <a:pt x="0" y="120584"/>
                </a:moveTo>
                <a:lnTo>
                  <a:pt x="0" y="0"/>
                </a:lnTo>
                <a:lnTo>
                  <a:pt x="95071" y="0"/>
                </a:lnTo>
                <a:lnTo>
                  <a:pt x="23697" y="79433"/>
                </a:lnTo>
                <a:close/>
                <a:moveTo>
                  <a:pt x="0" y="459154"/>
                </a:moveTo>
                <a:lnTo>
                  <a:pt x="0" y="322913"/>
                </a:lnTo>
                <a:lnTo>
                  <a:pt x="85961" y="286715"/>
                </a:lnTo>
                <a:cubicBezTo>
                  <a:pt x="198873" y="230513"/>
                  <a:pt x="294715" y="147295"/>
                  <a:pt x="364172" y="45955"/>
                </a:cubicBezTo>
                <a:lnTo>
                  <a:pt x="387426" y="0"/>
                </a:lnTo>
                <a:lnTo>
                  <a:pt x="542918" y="0"/>
                </a:lnTo>
                <a:lnTo>
                  <a:pt x="488688" y="99096"/>
                </a:lnTo>
                <a:cubicBezTo>
                  <a:pt x="380786" y="266209"/>
                  <a:pt x="213011" y="394112"/>
                  <a:pt x="13938" y="455878"/>
                </a:cubicBezTo>
                <a:close/>
                <a:moveTo>
                  <a:pt x="0" y="1108862"/>
                </a:moveTo>
                <a:lnTo>
                  <a:pt x="0" y="893255"/>
                </a:lnTo>
                <a:lnTo>
                  <a:pt x="33376" y="945052"/>
                </a:lnTo>
                <a:cubicBezTo>
                  <a:pt x="138130" y="1084176"/>
                  <a:pt x="293395" y="1185481"/>
                  <a:pt x="473320" y="1223782"/>
                </a:cubicBezTo>
                <a:cubicBezTo>
                  <a:pt x="424556" y="978162"/>
                  <a:pt x="246384" y="777056"/>
                  <a:pt x="9746" y="689563"/>
                </a:cubicBezTo>
                <a:lnTo>
                  <a:pt x="0" y="686740"/>
                </a:lnTo>
                <a:lnTo>
                  <a:pt x="0" y="549764"/>
                </a:lnTo>
                <a:lnTo>
                  <a:pt x="27617" y="556541"/>
                </a:lnTo>
                <a:cubicBezTo>
                  <a:pt x="336096" y="658459"/>
                  <a:pt x="566943" y="921197"/>
                  <a:pt x="612962" y="1241127"/>
                </a:cubicBezTo>
                <a:cubicBezTo>
                  <a:pt x="613138" y="1241182"/>
                  <a:pt x="613315" y="1241187"/>
                  <a:pt x="613492" y="1241192"/>
                </a:cubicBezTo>
                <a:lnTo>
                  <a:pt x="614057" y="1248124"/>
                </a:lnTo>
                <a:cubicBezTo>
                  <a:pt x="619347" y="1279462"/>
                  <a:pt x="621909" y="1311465"/>
                  <a:pt x="621865" y="1343926"/>
                </a:cubicBezTo>
                <a:cubicBezTo>
                  <a:pt x="623237" y="1349760"/>
                  <a:pt x="623299" y="1355634"/>
                  <a:pt x="623299" y="1361522"/>
                </a:cubicBezTo>
                <a:cubicBezTo>
                  <a:pt x="623299" y="1365482"/>
                  <a:pt x="623271" y="1369436"/>
                  <a:pt x="622679" y="1373376"/>
                </a:cubicBezTo>
                <a:lnTo>
                  <a:pt x="622157" y="1373341"/>
                </a:lnTo>
                <a:lnTo>
                  <a:pt x="622129" y="1373854"/>
                </a:lnTo>
                <a:lnTo>
                  <a:pt x="604221" y="1372169"/>
                </a:lnTo>
                <a:cubicBezTo>
                  <a:pt x="570354" y="1371623"/>
                  <a:pt x="537004" y="1368535"/>
                  <a:pt x="504394" y="1362780"/>
                </a:cubicBezTo>
                <a:cubicBezTo>
                  <a:pt x="498560" y="1363214"/>
                  <a:pt x="492985" y="1362231"/>
                  <a:pt x="487429" y="1361184"/>
                </a:cubicBezTo>
                <a:lnTo>
                  <a:pt x="487308" y="1359994"/>
                </a:lnTo>
                <a:cubicBezTo>
                  <a:pt x="299609" y="1329221"/>
                  <a:pt x="132258" y="1241100"/>
                  <a:pt x="5260" y="1114967"/>
                </a:cubicBezTo>
                <a:close/>
                <a:moveTo>
                  <a:pt x="0" y="2216459"/>
                </a:moveTo>
                <a:lnTo>
                  <a:pt x="0" y="2080559"/>
                </a:lnTo>
                <a:lnTo>
                  <a:pt x="9744" y="2077760"/>
                </a:lnTo>
                <a:cubicBezTo>
                  <a:pt x="246382" y="1990953"/>
                  <a:pt x="424553" y="1791426"/>
                  <a:pt x="473318" y="1547735"/>
                </a:cubicBezTo>
                <a:cubicBezTo>
                  <a:pt x="293393" y="1585736"/>
                  <a:pt x="138127" y="1686244"/>
                  <a:pt x="33374" y="1824276"/>
                </a:cubicBezTo>
                <a:lnTo>
                  <a:pt x="0" y="1875663"/>
                </a:lnTo>
                <a:lnTo>
                  <a:pt x="0" y="1661750"/>
                </a:lnTo>
                <a:lnTo>
                  <a:pt x="5257" y="1655695"/>
                </a:lnTo>
                <a:cubicBezTo>
                  <a:pt x="132256" y="1530554"/>
                  <a:pt x="299606" y="1443125"/>
                  <a:pt x="487305" y="1412593"/>
                </a:cubicBezTo>
                <a:lnTo>
                  <a:pt x="487427" y="1411413"/>
                </a:lnTo>
                <a:cubicBezTo>
                  <a:pt x="492981" y="1410375"/>
                  <a:pt x="498555" y="1409399"/>
                  <a:pt x="504388" y="1409831"/>
                </a:cubicBezTo>
                <a:cubicBezTo>
                  <a:pt x="537009" y="1404118"/>
                  <a:pt x="570373" y="1401053"/>
                  <a:pt x="604251" y="1400511"/>
                </a:cubicBezTo>
                <a:lnTo>
                  <a:pt x="622127" y="1398843"/>
                </a:lnTo>
                <a:lnTo>
                  <a:pt x="622154" y="1399351"/>
                </a:lnTo>
                <a:lnTo>
                  <a:pt x="622675" y="1399317"/>
                </a:lnTo>
                <a:lnTo>
                  <a:pt x="623297" y="1411078"/>
                </a:lnTo>
                <a:cubicBezTo>
                  <a:pt x="623297" y="1416918"/>
                  <a:pt x="623235" y="1422743"/>
                  <a:pt x="621863" y="1428529"/>
                </a:cubicBezTo>
                <a:cubicBezTo>
                  <a:pt x="621907" y="1460743"/>
                  <a:pt x="619344" y="1492501"/>
                  <a:pt x="614051" y="1523599"/>
                </a:cubicBezTo>
                <a:lnTo>
                  <a:pt x="613488" y="1530463"/>
                </a:lnTo>
                <a:cubicBezTo>
                  <a:pt x="613311" y="1530468"/>
                  <a:pt x="613135" y="1530472"/>
                  <a:pt x="612959" y="1530527"/>
                </a:cubicBezTo>
                <a:cubicBezTo>
                  <a:pt x="566940" y="1847943"/>
                  <a:pt x="336094" y="2108619"/>
                  <a:pt x="27613" y="2209736"/>
                </a:cubicBezTo>
                <a:close/>
                <a:moveTo>
                  <a:pt x="0" y="2867081"/>
                </a:moveTo>
                <a:lnTo>
                  <a:pt x="0" y="2651475"/>
                </a:lnTo>
                <a:lnTo>
                  <a:pt x="33376" y="2703272"/>
                </a:lnTo>
                <a:cubicBezTo>
                  <a:pt x="138130" y="2842396"/>
                  <a:pt x="293395" y="2943700"/>
                  <a:pt x="473320" y="2982001"/>
                </a:cubicBezTo>
                <a:cubicBezTo>
                  <a:pt x="424556" y="2736382"/>
                  <a:pt x="246384" y="2535275"/>
                  <a:pt x="9746" y="2447782"/>
                </a:cubicBezTo>
                <a:lnTo>
                  <a:pt x="0" y="2444960"/>
                </a:lnTo>
                <a:lnTo>
                  <a:pt x="0" y="2307984"/>
                </a:lnTo>
                <a:lnTo>
                  <a:pt x="27617" y="2314760"/>
                </a:lnTo>
                <a:cubicBezTo>
                  <a:pt x="336096" y="2416678"/>
                  <a:pt x="566943" y="2679417"/>
                  <a:pt x="612962" y="2999346"/>
                </a:cubicBezTo>
                <a:cubicBezTo>
                  <a:pt x="613138" y="2999401"/>
                  <a:pt x="613315" y="2999406"/>
                  <a:pt x="613492" y="2999411"/>
                </a:cubicBezTo>
                <a:lnTo>
                  <a:pt x="614056" y="3006343"/>
                </a:lnTo>
                <a:lnTo>
                  <a:pt x="620836" y="3089525"/>
                </a:lnTo>
                <a:lnTo>
                  <a:pt x="370396" y="3089525"/>
                </a:lnTo>
                <a:lnTo>
                  <a:pt x="350661" y="3084682"/>
                </a:lnTo>
                <a:cubicBezTo>
                  <a:pt x="218455" y="3041003"/>
                  <a:pt x="100509" y="2967785"/>
                  <a:pt x="5260" y="287318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65213-0C54-A82B-E68A-48D810CA5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pPr algn="ctr"/>
            <a:r>
              <a:rPr lang="en-US" sz="2000" b="1" dirty="0">
                <a:latin typeface="+mj-lt"/>
              </a:rPr>
              <a:t>Host Your Event at SOAS University</a:t>
            </a:r>
          </a:p>
          <a:p>
            <a:r>
              <a:rPr lang="en-US" sz="2000" dirty="0">
                <a:latin typeface="+mj-lt"/>
              </a:rPr>
              <a:t>With versatile spaces across three central London locations, SOAS offers flexible event solutions at competitive rates.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All seminar rooms feature natural daylight and state-of-the-art AV. We provide freshly prepared, seasonal organic catering, with a variety of packages to suit your needs.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From high-profile visits by dignitaries and heads of state to intimate community gatherings, our expert team manages every detail to ensure your event runs seamlessly.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E3E7D8C4-5C8A-7E0C-E892-0BA53592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F51030-1899-1CAA-4318-AAE024D93BD7}"/>
              </a:ext>
            </a:extLst>
          </p:cNvPr>
          <p:cNvSpPr txBox="1"/>
          <p:nvPr/>
        </p:nvSpPr>
        <p:spPr>
          <a:xfrm>
            <a:off x="4585943" y="4783662"/>
            <a:ext cx="6524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SOAS University</a:t>
            </a:r>
          </a:p>
          <a:p>
            <a:pPr algn="ctr"/>
            <a:r>
              <a:rPr lang="en-US" sz="2800" dirty="0"/>
              <a:t> offers flexible meeting and event solutions!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3428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A3F43-E3C2-B9C6-508D-E233C4CF8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MEETING ROOMS (5 to 20 guests)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F20F0E-49A3-4660-4BD8-18B64271C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5" y="4182120"/>
            <a:ext cx="3376430" cy="1899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88881-5DF4-C59D-9EC0-03E47E5D365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38918" y="4811181"/>
            <a:ext cx="654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1" name="TextBox 2">
            <a:extLst>
              <a:ext uri="{FF2B5EF4-FFF2-40B4-BE49-F238E27FC236}">
                <a16:creationId xmlns:a16="http://schemas.microsoft.com/office/drawing/2014/main" id="{2B60E707-E647-D456-65E5-3A8AE2F02CBC}"/>
              </a:ext>
            </a:extLst>
          </p:cNvPr>
          <p:cNvGraphicFramePr/>
          <p:nvPr/>
        </p:nvGraphicFramePr>
        <p:xfrm>
          <a:off x="10026922" y="477158"/>
          <a:ext cx="2114350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109B36-486D-ADAB-0726-1F402934BB32}"/>
              </a:ext>
            </a:extLst>
          </p:cNvPr>
          <p:cNvSpPr txBox="1"/>
          <p:nvPr/>
        </p:nvSpPr>
        <p:spPr>
          <a:xfrm>
            <a:off x="3808164" y="5712289"/>
            <a:ext cx="762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 EQUIPMENT IN ROOM: display screen, HDMI laptop interface, speakers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FEA04-CE30-84AB-7F72-A5617164B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5" y="1987868"/>
            <a:ext cx="3376890" cy="189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07784-ED63-9B90-B150-438E4ADAD2E0}"/>
              </a:ext>
            </a:extLst>
          </p:cNvPr>
          <p:cNvSpPr txBox="1"/>
          <p:nvPr/>
        </p:nvSpPr>
        <p:spPr>
          <a:xfrm>
            <a:off x="3969581" y="1914210"/>
            <a:ext cx="555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A vibrant meeting room / collaborative space for small group and round table discussions with a capacity up to 20 guests. Fully equipped with a display screen with </a:t>
            </a:r>
            <a:r>
              <a:rPr lang="en-US" dirty="0">
                <a:solidFill>
                  <a:srgbClr val="484848"/>
                </a:solidFill>
                <a:latin typeface="Circular"/>
              </a:rPr>
              <a:t>laptop HDMI interface 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ideal for Zoom/other video communication technology. In addition; the room also includes: a whiteboard, guest Wi-Fi access as well as disabled access. </a:t>
            </a:r>
          </a:p>
          <a:p>
            <a:r>
              <a:rPr lang="en-US" dirty="0">
                <a:solidFill>
                  <a:srgbClr val="484848"/>
                </a:solidFill>
                <a:latin typeface="Circular"/>
              </a:rPr>
              <a:t>Catering / flipboard available 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upon request. 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54E282-F064-9D97-B5C8-05503D4D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6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9595-A6A5-088F-E607-294B0614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37" y="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SEMINAR ROOMS (20 to 60 guests)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2D87E-E282-C42A-FEF6-2757BD17C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" y="4120231"/>
            <a:ext cx="3107161" cy="2069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9A738-56C6-8002-44F8-51D3D6F0C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9866"/>
            <a:ext cx="3108326" cy="1748672"/>
          </a:xfrm>
          <a:prstGeom prst="rect">
            <a:avLst/>
          </a:prstGeom>
        </p:spPr>
      </p:pic>
      <p:graphicFrame>
        <p:nvGraphicFramePr>
          <p:cNvPr id="12" name="TextBox 8">
            <a:extLst>
              <a:ext uri="{FF2B5EF4-FFF2-40B4-BE49-F238E27FC236}">
                <a16:creationId xmlns:a16="http://schemas.microsoft.com/office/drawing/2014/main" id="{B3B46712-0396-74A8-F90F-E90FA6A554F2}"/>
              </a:ext>
            </a:extLst>
          </p:cNvPr>
          <p:cNvGraphicFramePr/>
          <p:nvPr/>
        </p:nvGraphicFramePr>
        <p:xfrm>
          <a:off x="9843436" y="284440"/>
          <a:ext cx="2348564" cy="4870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FA5521-D964-BAE8-A4CA-FE468142CDF2}"/>
              </a:ext>
            </a:extLst>
          </p:cNvPr>
          <p:cNvSpPr txBox="1"/>
          <p:nvPr/>
        </p:nvSpPr>
        <p:spPr>
          <a:xfrm>
            <a:off x="3298257" y="5469427"/>
            <a:ext cx="7857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 EQUIPMENT IN ROOM: HD laser projector / display screen, ceiling camera, USB microphone for online teaching, laptop HDMI interface, speakers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010AA-DD2B-4BAD-8F65-8B81865CC396}"/>
              </a:ext>
            </a:extLst>
          </p:cNvPr>
          <p:cNvSpPr txBox="1"/>
          <p:nvPr/>
        </p:nvSpPr>
        <p:spPr>
          <a:xfrm>
            <a:off x="3298257" y="1858676"/>
            <a:ext cx="6545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A vibrant classroom for medium sized, highly interactive and engaging classes with a capacity up to 60 guests. The room </a:t>
            </a:r>
            <a:r>
              <a:rPr lang="en-US" dirty="0">
                <a:solidFill>
                  <a:srgbClr val="484848"/>
                </a:solidFill>
                <a:latin typeface="Circular"/>
              </a:rPr>
              <a:t>is carefully designed that microphone is not needed for conducting face-to-face class while there are facilities sufficient for conducting a hybrid class.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 The room also includes: a whiteboard, guest Wi-Fi access as well as disabled access. </a:t>
            </a:r>
          </a:p>
          <a:p>
            <a:r>
              <a:rPr lang="en-US" dirty="0">
                <a:solidFill>
                  <a:srgbClr val="484848"/>
                </a:solidFill>
                <a:latin typeface="Circular"/>
              </a:rPr>
              <a:t>Catering / flipboard available 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upon request.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E9530D-AAC4-7D00-83E6-20B8B5DC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6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desks and chairs&#10;&#10;Description automatically generated">
            <a:extLst>
              <a:ext uri="{FF2B5EF4-FFF2-40B4-BE49-F238E27FC236}">
                <a16:creationId xmlns:a16="http://schemas.microsoft.com/office/drawing/2014/main" id="{17A3F53F-B0A8-E51E-A1D8-32F46A90A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6" y="1073791"/>
            <a:ext cx="7477127" cy="560784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B6F7319-1872-8FF4-1628-C9A33648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4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desks and computers&#10;&#10;Description automatically generated">
            <a:extLst>
              <a:ext uri="{FF2B5EF4-FFF2-40B4-BE49-F238E27FC236}">
                <a16:creationId xmlns:a16="http://schemas.microsoft.com/office/drawing/2014/main" id="{6272D235-A2DA-F96B-4A3B-A3B4CB86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39" y="1073791"/>
            <a:ext cx="7451522" cy="55886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55D18F6-04E1-E426-EFEA-2C6F2EB8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tables and chairs&#10;&#10;Description automatically generated">
            <a:extLst>
              <a:ext uri="{FF2B5EF4-FFF2-40B4-BE49-F238E27FC236}">
                <a16:creationId xmlns:a16="http://schemas.microsoft.com/office/drawing/2014/main" id="{ECEEF907-D3F8-CCB7-60F0-54997FE57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1073791"/>
            <a:ext cx="7477125" cy="56078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1D439B7-69AD-55EB-ADE2-418AAC17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8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354E-3EC7-885E-A6B9-73ADCD89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863" y="0"/>
            <a:ext cx="8724083" cy="1325563"/>
          </a:xfrm>
        </p:spPr>
        <p:txBody>
          <a:bodyPr/>
          <a:lstStyle/>
          <a:p>
            <a:pPr algn="ctr"/>
            <a:r>
              <a:rPr lang="en-GB" dirty="0"/>
              <a:t>LECTURE THEATERS (80 to 140 guests)</a:t>
            </a:r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3D2D6B5F-980D-7762-FB05-7E69A2222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684676"/>
              </p:ext>
            </p:extLst>
          </p:nvPr>
        </p:nvGraphicFramePr>
        <p:xfrm>
          <a:off x="9901187" y="462012"/>
          <a:ext cx="2290813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B62437-0E0F-B088-CFC6-FEE18FD0C0E4}"/>
              </a:ext>
            </a:extLst>
          </p:cNvPr>
          <p:cNvSpPr txBox="1"/>
          <p:nvPr/>
        </p:nvSpPr>
        <p:spPr>
          <a:xfrm>
            <a:off x="3069254" y="5359060"/>
            <a:ext cx="6516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 EQUIPMENT IN ROOM: HD laser projector / display screen, ceiling camera, gooseneck microphone, laptop HDMI interface, speakers</a:t>
            </a:r>
          </a:p>
          <a:p>
            <a:r>
              <a:rPr lang="en-GB" dirty="0"/>
              <a:t>ADDITIONAL AV EQUIPMENT: roving handheld microphone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22A40-84D0-6BEA-E9DD-E852FD6526C1}"/>
              </a:ext>
            </a:extLst>
          </p:cNvPr>
          <p:cNvSpPr txBox="1"/>
          <p:nvPr/>
        </p:nvSpPr>
        <p:spPr>
          <a:xfrm>
            <a:off x="3069254" y="1955617"/>
            <a:ext cx="6265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A modern lecture theatre for medium to large sized presentation lectures or workshops with a capacity up to 140 guests. The room </a:t>
            </a:r>
            <a:r>
              <a:rPr lang="en-US" dirty="0">
                <a:solidFill>
                  <a:srgbClr val="484848"/>
                </a:solidFill>
                <a:latin typeface="Circular"/>
              </a:rPr>
              <a:t>is designed for conducting hybrid sessions.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 There is a foyer / adjacent room for registration / </a:t>
            </a:r>
            <a:r>
              <a:rPr lang="en-US" dirty="0">
                <a:solidFill>
                  <a:srgbClr val="484848"/>
                </a:solidFill>
                <a:latin typeface="Circular"/>
              </a:rPr>
              <a:t>catering upon request. 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The room also includes: a whiteboard, guest Wi-Fi access as well as disabled access.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2EA4C-E84E-1C5C-F2C9-5715811C7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80380"/>
            <a:ext cx="2701065" cy="1797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91B0F-C3CE-E674-2CF7-235EBC886D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107" y="3278167"/>
            <a:ext cx="2699245" cy="1797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2A3E65-25B6-DD63-E2A5-22CD182C76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060451"/>
            <a:ext cx="2692958" cy="179754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6B5746E-86BB-D8DC-5D38-A95E27292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7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354E-3EC7-885E-A6B9-73ADCD89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0"/>
            <a:ext cx="9742000" cy="1325563"/>
          </a:xfrm>
        </p:spPr>
        <p:txBody>
          <a:bodyPr/>
          <a:lstStyle/>
          <a:p>
            <a:pPr algn="ctr"/>
            <a:r>
              <a:rPr lang="en-GB" dirty="0"/>
              <a:t>SOAS Gallery LECTURE THEATER (285 guests)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F52E1-7CFE-A711-CA71-9ECDF285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3752"/>
            <a:ext cx="3455925" cy="2594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6FC23-CBE0-E24B-BC65-C2AC52DDA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9056"/>
            <a:ext cx="3447576" cy="2295880"/>
          </a:xfrm>
          <a:prstGeom prst="rect">
            <a:avLst/>
          </a:prstGeom>
        </p:spPr>
      </p:pic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3D2D6B5F-980D-7762-FB05-7E69A2222C4D}"/>
              </a:ext>
            </a:extLst>
          </p:cNvPr>
          <p:cNvGraphicFramePr/>
          <p:nvPr/>
        </p:nvGraphicFramePr>
        <p:xfrm>
          <a:off x="9901187" y="462012"/>
          <a:ext cx="2290813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B62437-0E0F-B088-CFC6-FEE18FD0C0E4}"/>
              </a:ext>
            </a:extLst>
          </p:cNvPr>
          <p:cNvSpPr txBox="1"/>
          <p:nvPr/>
        </p:nvSpPr>
        <p:spPr>
          <a:xfrm>
            <a:off x="3706019" y="4955857"/>
            <a:ext cx="6141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 EQUIPMENT IN ROOM: professional lighting facilities, multi-channel professional audio mixer, real-time multi-camera switching control panels, a HD laser projector, ceiling cameras for presenter and audience, gooseneck lectern mic, table mics for panel discussion.</a:t>
            </a:r>
          </a:p>
          <a:p>
            <a:r>
              <a:rPr lang="en-GB" dirty="0"/>
              <a:t>ADDITIONAL AV EQUIPMENT: roving handheld microphone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DB6DD-CF18-7FF9-A3B3-2AF08CB74935}"/>
              </a:ext>
            </a:extLst>
          </p:cNvPr>
          <p:cNvSpPr txBox="1"/>
          <p:nvPr/>
        </p:nvSpPr>
        <p:spPr>
          <a:xfrm>
            <a:off x="3652256" y="1883674"/>
            <a:ext cx="62489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A state of the art lecture theatre for concerts, drama, large sized presentation lectures with a capacity up to 285 guests. The room </a:t>
            </a:r>
            <a:r>
              <a:rPr lang="en-US" dirty="0">
                <a:solidFill>
                  <a:srgbClr val="484848"/>
                </a:solidFill>
                <a:latin typeface="Circular"/>
              </a:rPr>
              <a:t>is featured with professional lighting and multi-channel </a:t>
            </a:r>
            <a:r>
              <a:rPr lang="en-US" dirty="0" err="1">
                <a:solidFill>
                  <a:srgbClr val="484848"/>
                </a:solidFill>
                <a:latin typeface="Circular"/>
              </a:rPr>
              <a:t>customisible</a:t>
            </a:r>
            <a:r>
              <a:rPr lang="en-US" dirty="0">
                <a:solidFill>
                  <a:srgbClr val="484848"/>
                </a:solidFill>
                <a:latin typeface="Circular"/>
              </a:rPr>
              <a:t> audio mixer for a range of performance and hybrid sessions.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 There is a foyer / adjacent room for registration / </a:t>
            </a:r>
            <a:r>
              <a:rPr lang="en-US" dirty="0">
                <a:solidFill>
                  <a:srgbClr val="484848"/>
                </a:solidFill>
                <a:latin typeface="Circular"/>
              </a:rPr>
              <a:t>catering upon request. </a:t>
            </a:r>
            <a:r>
              <a:rPr lang="en-US" b="0" i="0" dirty="0">
                <a:solidFill>
                  <a:srgbClr val="484848"/>
                </a:solidFill>
                <a:effectLst/>
                <a:latin typeface="Circular"/>
              </a:rPr>
              <a:t>The room also includes: a whiteboard, guest Wi-Fi access as well as disabled access. </a:t>
            </a:r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B20D5D-26FB-79C0-5AD5-34932F4D1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6" y="6375214"/>
            <a:ext cx="1511493" cy="4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9461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970</Words>
  <Application>Microsoft Office PowerPoint</Application>
  <PresentationFormat>Widescreen</PresentationFormat>
  <Paragraphs>157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__Nunito_Sans_479e72</vt:lpstr>
      <vt:lpstr>Circular</vt:lpstr>
      <vt:lpstr>TW Cen MT</vt:lpstr>
      <vt:lpstr>TW Cen MT</vt:lpstr>
      <vt:lpstr>Tw Cen MT Condensed</vt:lpstr>
      <vt:lpstr>Wingdings 3</vt:lpstr>
      <vt:lpstr>Integral</vt:lpstr>
      <vt:lpstr>ROOM HIRE</vt:lpstr>
      <vt:lpstr>PowerPoint Presentation</vt:lpstr>
      <vt:lpstr>MEETING ROOMS (5 to 20 guests)</vt:lpstr>
      <vt:lpstr>SEMINAR ROOMS (20 to 60 guests)</vt:lpstr>
      <vt:lpstr>PowerPoint Presentation</vt:lpstr>
      <vt:lpstr>PowerPoint Presentation</vt:lpstr>
      <vt:lpstr>PowerPoint Presentation</vt:lpstr>
      <vt:lpstr>LECTURE THEATERS (80 to 140 guests)</vt:lpstr>
      <vt:lpstr>SOAS Gallery LECTURE THEATER (285 guests)</vt:lpstr>
      <vt:lpstr>PowerPoint Presentation</vt:lpstr>
      <vt:lpstr>BOARDROOM (up to 60 guests)</vt:lpstr>
      <vt:lpstr>PowerPoint Presentation</vt:lpstr>
      <vt:lpstr>PowerPoint Presentation</vt:lpstr>
      <vt:lpstr>SERVICES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ROOMS (5 to 20 guests)</dc:title>
  <dc:creator>Rudy Palazzi</dc:creator>
  <cp:lastModifiedBy>Rudy Palazzi</cp:lastModifiedBy>
  <cp:revision>11</cp:revision>
  <dcterms:created xsi:type="dcterms:W3CDTF">2024-03-18T09:34:14Z</dcterms:created>
  <dcterms:modified xsi:type="dcterms:W3CDTF">2026-01-22T14:52:44Z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98fac97-8d33-4425-95a4-f76d2cce012e_Enabled">
    <vt:lpwstr>true</vt:lpwstr>
  </property>
  <property fmtid="{D5CDD505-2E9C-101B-9397-08002B2CF9AE}" pid="3" name="MSIP_Label_b98fac97-8d33-4425-95a4-f76d2cce012e_SetDate">
    <vt:lpwstr>2024-03-18T10:07:23Z</vt:lpwstr>
  </property>
  <property fmtid="{D5CDD505-2E9C-101B-9397-08002B2CF9AE}" pid="4" name="MSIP_Label_b98fac97-8d33-4425-95a4-f76d2cce012e_Method">
    <vt:lpwstr>Standard</vt:lpwstr>
  </property>
  <property fmtid="{D5CDD505-2E9C-101B-9397-08002B2CF9AE}" pid="5" name="MSIP_Label_b98fac97-8d33-4425-95a4-f76d2cce012e_Name">
    <vt:lpwstr>defa4170-0d19-0005-0004-bc88714345d2</vt:lpwstr>
  </property>
  <property fmtid="{D5CDD505-2E9C-101B-9397-08002B2CF9AE}" pid="6" name="MSIP_Label_b98fac97-8d33-4425-95a4-f76d2cce012e_SiteId">
    <vt:lpwstr>674dd0a1-ae62-42c7-a39f-69ee199537a8</vt:lpwstr>
  </property>
  <property fmtid="{D5CDD505-2E9C-101B-9397-08002B2CF9AE}" pid="7" name="MSIP_Label_b98fac97-8d33-4425-95a4-f76d2cce012e_ActionId">
    <vt:lpwstr>a378c700-c8f8-4057-abc1-a01c2fefcc7e</vt:lpwstr>
  </property>
  <property fmtid="{D5CDD505-2E9C-101B-9397-08002B2CF9AE}" pid="8" name="MSIP_Label_b98fac97-8d33-4425-95a4-f76d2cce012e_ContentBits">
    <vt:lpwstr>0</vt:lpwstr>
  </property>
</Properties>
</file>